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66" r:id="rId5"/>
    <p:sldId id="267" r:id="rId6"/>
    <p:sldId id="264" r:id="rId7"/>
    <p:sldId id="258" r:id="rId8"/>
    <p:sldId id="265" r:id="rId9"/>
  </p:sldIdLst>
  <p:sldSz cx="18288000" cy="10287000"/>
  <p:notesSz cx="6858000" cy="9144000"/>
  <p:embeddedFontLst>
    <p:embeddedFont>
      <p:font typeface="Arita Dotum Bold" panose="020B0600000101010101" charset="-127"/>
      <p:regular r:id="rId10"/>
    </p:embeddedFont>
    <p:embeddedFont>
      <p:font typeface="Arita Dotum Light" panose="020B0600000101010101" charset="-127"/>
      <p:regular r:id="rId11"/>
    </p:embeddedFont>
    <p:embeddedFont>
      <p:font typeface="Arita Dotum Medium" panose="020B0600000101010101" charset="-127"/>
      <p:regular r:id="rId12"/>
    </p:embeddedFont>
    <p:embeddedFont>
      <p:font typeface="Arita Dotum Semi-Bold" panose="020B0600000101010101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66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16" autoAdjust="0"/>
    <p:restoredTop sz="94868" autoAdjust="0"/>
  </p:normalViewPr>
  <p:slideViewPr>
    <p:cSldViewPr>
      <p:cViewPr>
        <p:scale>
          <a:sx n="33" d="100"/>
          <a:sy n="33" d="100"/>
        </p:scale>
        <p:origin x="1902" y="7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56252"/>
            <a:ext cx="18288000" cy="3363305"/>
            <a:chOff x="0" y="0"/>
            <a:chExt cx="4816593" cy="885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85809"/>
            </a:xfrm>
            <a:custGeom>
              <a:avLst/>
              <a:gdLst/>
              <a:ahLst/>
              <a:cxnLst/>
              <a:rect l="l" t="t" r="r" b="b"/>
              <a:pathLst>
                <a:path w="4816592" h="885809">
                  <a:moveTo>
                    <a:pt x="0" y="0"/>
                  </a:moveTo>
                  <a:lnTo>
                    <a:pt x="4816592" y="0"/>
                  </a:lnTo>
                  <a:lnTo>
                    <a:pt x="4816592" y="885809"/>
                  </a:lnTo>
                  <a:lnTo>
                    <a:pt x="0" y="88580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933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97525" cy="427511"/>
            <a:chOff x="0" y="0"/>
            <a:chExt cx="4819101" cy="112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9101" cy="112595"/>
            </a:xfrm>
            <a:custGeom>
              <a:avLst/>
              <a:gdLst/>
              <a:ahLst/>
              <a:cxnLst/>
              <a:rect l="l" t="t" r="r" b="b"/>
              <a:pathLst>
                <a:path w="4819101" h="112595">
                  <a:moveTo>
                    <a:pt x="0" y="0"/>
                  </a:moveTo>
                  <a:lnTo>
                    <a:pt x="4819101" y="0"/>
                  </a:lnTo>
                  <a:lnTo>
                    <a:pt x="4819101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9101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3829884" y="7823256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3825813" y="8437080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3839409" y="9057475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134684" y="8990330"/>
            <a:ext cx="3124616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imseoim1120@gmail.com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34684" y="8369935"/>
            <a:ext cx="2705516" cy="362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최지원</a:t>
            </a: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박준형</a:t>
            </a: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손보금</a:t>
            </a: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134684" y="7752046"/>
            <a:ext cx="2943283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5</a:t>
            </a:r>
            <a:r>
              <a:rPr lang="ko-KR" altLang="en-US" sz="2199" b="1" u="none" strike="noStrike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</a:t>
            </a:r>
            <a:endParaRPr lang="en-US" sz="2199" b="1" u="none" strike="noStrike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81200" y="3726733"/>
            <a:ext cx="8626421" cy="126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80"/>
              </a:lnSpc>
              <a:spcBef>
                <a:spcPct val="0"/>
              </a:spcBef>
            </a:pPr>
            <a:r>
              <a:rPr lang="ko-KR" altLang="en-US" sz="7700" b="1" u="none" strike="noStrike" dirty="0" err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오버워치</a:t>
            </a:r>
            <a:r>
              <a:rPr lang="ko-KR" altLang="en-US" sz="7700" b="1" u="none" strike="noStrike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패치보드</a:t>
            </a:r>
            <a:endParaRPr lang="en-US" sz="7700" b="1" u="none" strike="noStrike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981200" y="4359246"/>
            <a:ext cx="8312381" cy="1156342"/>
          </a:xfrm>
          <a:prstGeom prst="rect">
            <a:avLst/>
          </a:prstGeom>
        </p:spPr>
        <p:txBody>
          <a:bodyPr lIns="0" tIns="0" rIns="0" bIns="0" rtlCol="0" anchor="ctr" anchorCtr="0">
            <a:spAutoFit/>
          </a:bodyPr>
          <a:lstStyle/>
          <a:p>
            <a:pPr algn="l">
              <a:lnSpc>
                <a:spcPts val="10780"/>
              </a:lnSpc>
            </a:pPr>
            <a:r>
              <a:rPr lang="ko-KR" altLang="en-US" sz="3200" dirty="0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cs typeface="Arita Dotum Bold"/>
                <a:sym typeface="Arita Dotum Bold"/>
              </a:rPr>
              <a:t>빅데이터</a:t>
            </a:r>
            <a:r>
              <a:rPr lang="en-US" altLang="ko-KR" sz="3200" dirty="0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cs typeface="Arita Dotum Bold"/>
                <a:sym typeface="Arita Dotum Bold"/>
              </a:rPr>
              <a:t>UI</a:t>
            </a:r>
            <a:r>
              <a:rPr lang="ko-KR" altLang="en-US" sz="3200" dirty="0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cs typeface="Arita Dotum Bold"/>
                <a:sym typeface="Arita Dotum Bold"/>
              </a:rPr>
              <a:t>전문가 육성 과정</a:t>
            </a:r>
            <a:endParaRPr lang="en-US" sz="3200" dirty="0">
              <a:solidFill>
                <a:srgbClr val="48664D"/>
              </a:solidFill>
              <a:latin typeface="Arita Dotum Light" panose="020B0600000101010101" charset="-127"/>
              <a:ea typeface="Arita Dotum Light" panose="020B0600000101010101" charset="-127"/>
              <a:cs typeface="Arita Dotum Bold"/>
              <a:sym typeface="Arita Dotum Bold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8BD8826E-75F4-42A0-8E64-D92AE6BD25BC}"/>
              </a:ext>
            </a:extLst>
          </p:cNvPr>
          <p:cNvSpPr txBox="1"/>
          <p:nvPr/>
        </p:nvSpPr>
        <p:spPr>
          <a:xfrm>
            <a:off x="1981200" y="2753633"/>
            <a:ext cx="7026221" cy="121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78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STYLEGUIDE</a:t>
            </a:r>
            <a:endParaRPr lang="en-US" sz="5400" b="1" u="none" strike="noStrike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88278" y="2539694"/>
            <a:ext cx="686004" cy="6860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88278" y="6059653"/>
            <a:ext cx="686004" cy="68600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88278" y="3716096"/>
            <a:ext cx="686004" cy="68600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88278" y="7231432"/>
            <a:ext cx="686004" cy="6860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05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88278" y="4887874"/>
            <a:ext cx="686004" cy="68600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03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348033" y="2668384"/>
            <a:ext cx="242124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구동환경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348033" y="6188342"/>
            <a:ext cx="436245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Contents 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상세구조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348033" y="3844785"/>
            <a:ext cx="242124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레이아웃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348033" y="7360121"/>
            <a:ext cx="242124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버튼스타일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348033" y="5016564"/>
            <a:ext cx="367966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Header 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상세구조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0" y="427511"/>
            <a:ext cx="6830867" cy="9859489"/>
            <a:chOff x="0" y="0"/>
            <a:chExt cx="1799076" cy="259673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99076" cy="2596738"/>
            </a:xfrm>
            <a:custGeom>
              <a:avLst/>
              <a:gdLst/>
              <a:ahLst/>
              <a:cxnLst/>
              <a:rect l="l" t="t" r="r" b="b"/>
              <a:pathLst>
                <a:path w="1799076" h="2596738">
                  <a:moveTo>
                    <a:pt x="0" y="0"/>
                  </a:moveTo>
                  <a:lnTo>
                    <a:pt x="1799076" y="0"/>
                  </a:lnTo>
                  <a:lnTo>
                    <a:pt x="1799076" y="2596738"/>
                  </a:lnTo>
                  <a:lnTo>
                    <a:pt x="0" y="25967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799076" cy="2644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30616" y="2006176"/>
            <a:ext cx="5420078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CONTENTS</a:t>
            </a:r>
          </a:p>
        </p:txBody>
      </p:sp>
      <p:sp>
        <p:nvSpPr>
          <p:cNvPr id="33" name="AutoShape 33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17105993" y="9345972"/>
            <a:ext cx="496205" cy="362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145000" y="9345972"/>
            <a:ext cx="435964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82342" y="1389414"/>
            <a:ext cx="8334385" cy="126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1. </a:t>
            </a:r>
            <a:r>
              <a:rPr lang="ko-KR" alt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구동 환경</a:t>
            </a:r>
            <a:endParaRPr lang="en-US" sz="7700" b="1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65AC7866-1051-4EB6-93C2-183FBD23A333}"/>
              </a:ext>
            </a:extLst>
          </p:cNvPr>
          <p:cNvGraphicFramePr>
            <a:graphicFrameLocks noGrp="1"/>
          </p:cNvGraphicFramePr>
          <p:nvPr/>
        </p:nvGraphicFramePr>
        <p:xfrm>
          <a:off x="11734799" y="2781300"/>
          <a:ext cx="5943600" cy="6265753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121477">
                  <a:extLst>
                    <a:ext uri="{9D8B030D-6E8A-4147-A177-3AD203B41FA5}">
                      <a16:colId xmlns:a16="http://schemas.microsoft.com/office/drawing/2014/main" val="2595929868"/>
                    </a:ext>
                  </a:extLst>
                </a:gridCol>
                <a:gridCol w="4822123">
                  <a:extLst>
                    <a:ext uri="{9D8B030D-6E8A-4147-A177-3AD203B41FA5}">
                      <a16:colId xmlns:a16="http://schemas.microsoft.com/office/drawing/2014/main" val="3741784074"/>
                    </a:ext>
                  </a:extLst>
                </a:gridCol>
              </a:tblGrid>
              <a:tr h="13394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664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O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ne Frame</a:t>
                      </a:r>
                      <a:endParaRPr lang="ko-KR" altLang="en-US" dirty="0">
                        <a:latin typeface="Arita Dotum Bold" panose="020B0600000101010101" charset="-127"/>
                        <a:ea typeface="Arita Dotum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66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195068"/>
                  </a:ext>
                </a:extLst>
              </a:tr>
              <a:tr h="12315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Header</a:t>
                      </a:r>
                      <a:endParaRPr lang="ko-KR" altLang="en-US" dirty="0">
                        <a:latin typeface="Arita Dotum Bold" panose="020B0600000101010101" charset="-127"/>
                        <a:ea typeface="Arita Dotum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로고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메뉴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네비게이션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111038"/>
                  </a:ext>
                </a:extLst>
              </a:tr>
              <a:tr h="12315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Main</a:t>
                      </a:r>
                      <a:endParaRPr lang="ko-KR" altLang="en-US" dirty="0">
                        <a:latin typeface="Arita Dotum Bold" panose="020B0600000101010101" charset="-127"/>
                        <a:ea typeface="Arita Dotum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패치 피드백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(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댓글 시스템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)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 제공 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: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회원 피드백 작성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수정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및 삭제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개발자 피드백 작성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수정 및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7340985"/>
                  </a:ext>
                </a:extLst>
              </a:tr>
              <a:tr h="12315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Contents</a:t>
                      </a:r>
                      <a:endParaRPr lang="ko-KR" altLang="en-US" dirty="0">
                        <a:latin typeface="Arita Dotum Bold" panose="020B0600000101010101" charset="-127"/>
                        <a:ea typeface="Arita Dotum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필터 기능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 </a:t>
                      </a:r>
                      <a:r>
                        <a:rPr lang="ko-KR" altLang="en-US" dirty="0" err="1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영웅별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 검색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상향 된 </a:t>
                      </a:r>
                      <a:r>
                        <a:rPr lang="ko-KR" altLang="en-US" dirty="0" err="1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영웅별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 검색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하향 된 </a:t>
                      </a:r>
                      <a:r>
                        <a:rPr lang="ko-KR" altLang="en-US" dirty="0" err="1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영웅별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 검색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날짜별 검색</a:t>
                      </a:r>
                      <a:endParaRPr lang="en-US" altLang="ko-KR" dirty="0">
                        <a:latin typeface="Arita Dotum Bold" panose="020B0600000101010101" charset="-127"/>
                        <a:ea typeface="Arita Dotum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415444"/>
                  </a:ext>
                </a:extLst>
              </a:tr>
              <a:tr h="123158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드롭테이블</a:t>
                      </a:r>
                      <a:r>
                        <a:rPr lang="en-US" altLang="ko-KR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Arita Dotum Bold" panose="020B0600000101010101" charset="-127"/>
                          <a:ea typeface="Arita Dotum Bold" panose="020B0600000101010101" charset="-127"/>
                        </a:rPr>
                        <a:t>네비게이션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414696"/>
                  </a:ext>
                </a:extLst>
              </a:tr>
            </a:tbl>
          </a:graphicData>
        </a:graphic>
      </p:graphicFrame>
      <p:sp>
        <p:nvSpPr>
          <p:cNvPr id="34" name="TextBox 23">
            <a:extLst>
              <a:ext uri="{FF2B5EF4-FFF2-40B4-BE49-F238E27FC236}">
                <a16:creationId xmlns:a16="http://schemas.microsoft.com/office/drawing/2014/main" id="{E1DE717E-1045-4566-A6C0-4C3B4A4E28F7}"/>
              </a:ext>
            </a:extLst>
          </p:cNvPr>
          <p:cNvSpPr txBox="1"/>
          <p:nvPr/>
        </p:nvSpPr>
        <p:spPr>
          <a:xfrm>
            <a:off x="1145958" y="2414624"/>
            <a:ext cx="7083642" cy="700255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514350" lvl="0" indent="-51435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컴퓨터 </a:t>
            </a:r>
            <a:r>
              <a:rPr lang="en-US" altLang="ko-KR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OS </a:t>
            </a:r>
            <a:r>
              <a:rPr lang="ko-KR" altLang="en-US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확인 </a:t>
            </a:r>
            <a:r>
              <a:rPr lang="en-US" altLang="ko-KR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: Window</a:t>
            </a:r>
          </a:p>
          <a:p>
            <a:pPr marL="514350" lvl="0" indent="-51435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웹 브라우저</a:t>
            </a:r>
            <a:r>
              <a:rPr lang="en-US" altLang="ko-KR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 : Chrome</a:t>
            </a:r>
          </a:p>
          <a:p>
            <a:pPr marL="514350" lvl="0" indent="-51435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모니터 해상도 </a:t>
            </a:r>
            <a:r>
              <a:rPr lang="en-US" altLang="ko-KR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: 1920 * 1080(px)</a:t>
            </a:r>
          </a:p>
          <a:p>
            <a:pPr marL="514350" lvl="0" indent="-51435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프레임세트</a:t>
            </a:r>
            <a:endParaRPr lang="en-US" altLang="ko-KR" sz="2850" b="1" dirty="0">
              <a:solidFill>
                <a:srgbClr val="48664D"/>
              </a:solidFill>
              <a:latin typeface="Arita Dotum Medium" panose="020B0600000101010101" charset="-127"/>
              <a:ea typeface="Arita Dotum Medium" panose="020B0600000101010101" charset="-127"/>
              <a:cs typeface="Arita Dotum Semi-Bold"/>
              <a:sym typeface="Arita Dotum Semi-Bold"/>
            </a:endParaRP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ko-KR" altLang="en-US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     레이아웃</a:t>
            </a:r>
            <a:r>
              <a:rPr lang="en-US" altLang="ko-KR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 :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en-US" altLang="ko-KR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     - Header Area(logo, nav, navigation)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en-US" altLang="ko-KR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     - Main Area</a:t>
            </a:r>
          </a:p>
          <a:p>
            <a:pPr lvl="0">
              <a:lnSpc>
                <a:spcPct val="200000"/>
              </a:lnSpc>
              <a:spcBef>
                <a:spcPct val="0"/>
              </a:spcBef>
            </a:pPr>
            <a:r>
              <a:rPr lang="en-US" altLang="ko-KR" sz="2850" b="1" dirty="0">
                <a:solidFill>
                  <a:srgbClr val="48664D"/>
                </a:solidFill>
                <a:latin typeface="Arita Dotum Medium" panose="020B0600000101010101" charset="-127"/>
                <a:ea typeface="Arita Dotum Medium" panose="020B0600000101010101" charset="-127"/>
                <a:cs typeface="Arita Dotum Semi-Bold"/>
                <a:sym typeface="Arita Dotum Semi-Bold"/>
              </a:rPr>
              <a:t>     - Contents Area</a:t>
            </a:r>
            <a:endParaRPr lang="en-US" altLang="ko-KR" sz="2850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DBB0E8D5-62E3-B18E-83EB-EBEB0EA12176}"/>
              </a:ext>
            </a:extLst>
          </p:cNvPr>
          <p:cNvSpPr/>
          <p:nvPr/>
        </p:nvSpPr>
        <p:spPr>
          <a:xfrm>
            <a:off x="803598" y="2702076"/>
            <a:ext cx="684723" cy="67264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48664D"/>
          </a:solidFill>
          <a:ln cap="sq">
            <a:noFill/>
            <a:prstDash val="solid"/>
            <a:miter/>
          </a:ln>
        </p:spPr>
        <p:txBody>
          <a:bodyPr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Freeform 37">
            <a:extLst>
              <a:ext uri="{FF2B5EF4-FFF2-40B4-BE49-F238E27FC236}">
                <a16:creationId xmlns:a16="http://schemas.microsoft.com/office/drawing/2014/main" id="{5F61E1B3-700E-1820-B319-FB2452CC316E}"/>
              </a:ext>
            </a:extLst>
          </p:cNvPr>
          <p:cNvSpPr/>
          <p:nvPr/>
        </p:nvSpPr>
        <p:spPr>
          <a:xfrm>
            <a:off x="803598" y="3547291"/>
            <a:ext cx="684723" cy="67264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48664D"/>
          </a:solidFill>
          <a:ln cap="sq">
            <a:noFill/>
            <a:prstDash val="solid"/>
            <a:miter/>
          </a:ln>
        </p:spPr>
        <p:txBody>
          <a:bodyPr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Freeform 37">
            <a:extLst>
              <a:ext uri="{FF2B5EF4-FFF2-40B4-BE49-F238E27FC236}">
                <a16:creationId xmlns:a16="http://schemas.microsoft.com/office/drawing/2014/main" id="{3E7FC2F7-D395-F4A6-3B7F-5F0C3DCB0701}"/>
              </a:ext>
            </a:extLst>
          </p:cNvPr>
          <p:cNvSpPr/>
          <p:nvPr/>
        </p:nvSpPr>
        <p:spPr>
          <a:xfrm>
            <a:off x="803597" y="4392506"/>
            <a:ext cx="684723" cy="67264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48664D"/>
          </a:solidFill>
          <a:ln cap="sq">
            <a:noFill/>
            <a:prstDash val="solid"/>
            <a:miter/>
          </a:ln>
        </p:spPr>
        <p:txBody>
          <a:bodyPr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Freeform 37">
            <a:extLst>
              <a:ext uri="{FF2B5EF4-FFF2-40B4-BE49-F238E27FC236}">
                <a16:creationId xmlns:a16="http://schemas.microsoft.com/office/drawing/2014/main" id="{4B4F36F6-AAE7-444A-B34D-1DB205814496}"/>
              </a:ext>
            </a:extLst>
          </p:cNvPr>
          <p:cNvSpPr/>
          <p:nvPr/>
        </p:nvSpPr>
        <p:spPr>
          <a:xfrm>
            <a:off x="803597" y="5241536"/>
            <a:ext cx="684723" cy="67264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48664D"/>
          </a:solidFill>
          <a:ln cap="sq">
            <a:noFill/>
            <a:prstDash val="solid"/>
            <a:miter/>
          </a:ln>
        </p:spPr>
        <p:txBody>
          <a:bodyPr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Freeform 37">
            <a:extLst>
              <a:ext uri="{FF2B5EF4-FFF2-40B4-BE49-F238E27FC236}">
                <a16:creationId xmlns:a16="http://schemas.microsoft.com/office/drawing/2014/main" id="{10EE0C97-8A6B-B90C-B0E7-3CE40F0256CE}"/>
              </a:ext>
            </a:extLst>
          </p:cNvPr>
          <p:cNvSpPr/>
          <p:nvPr/>
        </p:nvSpPr>
        <p:spPr>
          <a:xfrm>
            <a:off x="803597" y="6090566"/>
            <a:ext cx="684723" cy="67264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48664D"/>
          </a:solidFill>
          <a:ln cap="sq">
            <a:noFill/>
            <a:prstDash val="solid"/>
            <a:miter/>
          </a:ln>
        </p:spPr>
        <p:txBody>
          <a:bodyPr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reeform 3">
            <a:extLst>
              <a:ext uri="{FF2B5EF4-FFF2-40B4-BE49-F238E27FC236}">
                <a16:creationId xmlns:a16="http://schemas.microsoft.com/office/drawing/2014/main" id="{AD0BFBCC-FB41-4BAA-B8A2-D6F04D3B5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27038"/>
          </a:xfrm>
          <a:prstGeom prst="rect">
            <a:avLst/>
          </a:prstGeom>
          <a:solidFill>
            <a:srgbClr val="48664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eaLnBrk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3075" name="AutoShape 5">
            <a:extLst>
              <a:ext uri="{FF2B5EF4-FFF2-40B4-BE49-F238E27FC236}">
                <a16:creationId xmlns:a16="http://schemas.microsoft.com/office/drawing/2014/main" id="{FB3C7FC8-EA54-4568-9D24-E6C6FAE79D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00538" y="9417050"/>
            <a:ext cx="0" cy="249238"/>
          </a:xfrm>
          <a:prstGeom prst="line">
            <a:avLst/>
          </a:prstGeom>
          <a:noFill/>
          <a:ln w="47625">
            <a:solidFill>
              <a:srgbClr val="4866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rIns="45719"/>
          <a:lstStyle/>
          <a:p>
            <a:endParaRPr lang="ko-KR" altLang="en-US"/>
          </a:p>
        </p:txBody>
      </p:sp>
      <p:sp>
        <p:nvSpPr>
          <p:cNvPr id="3076" name="Freeform 7">
            <a:extLst>
              <a:ext uri="{FF2B5EF4-FFF2-40B4-BE49-F238E27FC236}">
                <a16:creationId xmlns:a16="http://schemas.microsoft.com/office/drawing/2014/main" id="{8A6797B6-DE18-4150-B7F4-9761EAA2E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825" y="4075113"/>
            <a:ext cx="3328988" cy="4483100"/>
          </a:xfrm>
          <a:prstGeom prst="rect">
            <a:avLst/>
          </a:pr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eaLnBrk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3077" name="Freeform 10">
            <a:extLst>
              <a:ext uri="{FF2B5EF4-FFF2-40B4-BE49-F238E27FC236}">
                <a16:creationId xmlns:a16="http://schemas.microsoft.com/office/drawing/2014/main" id="{3F415AE9-B62A-454F-841C-2094A67E0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4057650"/>
            <a:ext cx="3328987" cy="4500563"/>
          </a:xfrm>
          <a:prstGeom prst="rect">
            <a:avLst/>
          </a:pr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eaLnBrk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3078" name="Freeform 13">
            <a:extLst>
              <a:ext uri="{FF2B5EF4-FFF2-40B4-BE49-F238E27FC236}">
                <a16:creationId xmlns:a16="http://schemas.microsoft.com/office/drawing/2014/main" id="{24B7FD34-B60F-4E26-BFB5-08D0018FF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125" y="4003675"/>
            <a:ext cx="3328988" cy="4500563"/>
          </a:xfrm>
          <a:prstGeom prst="rect">
            <a:avLst/>
          </a:pr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eaLnBrk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3079" name="Freeform 16">
            <a:extLst>
              <a:ext uri="{FF2B5EF4-FFF2-40B4-BE49-F238E27FC236}">
                <a16:creationId xmlns:a16="http://schemas.microsoft.com/office/drawing/2014/main" id="{838987DE-309D-4824-A32C-53DEEC21B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3188" y="4057650"/>
            <a:ext cx="3328987" cy="4500563"/>
          </a:xfrm>
          <a:prstGeom prst="rect">
            <a:avLst/>
          </a:pr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eaLnBrk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3080" name="Freeform 19">
            <a:extLst>
              <a:ext uri="{FF2B5EF4-FFF2-40B4-BE49-F238E27FC236}">
                <a16:creationId xmlns:a16="http://schemas.microsoft.com/office/drawing/2014/main" id="{030642C0-017E-4F36-823D-6900821DF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9138" y="3513138"/>
            <a:ext cx="1123950" cy="11239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eaLnBrk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3081" name="Freeform 22">
            <a:extLst>
              <a:ext uri="{FF2B5EF4-FFF2-40B4-BE49-F238E27FC236}">
                <a16:creationId xmlns:a16="http://schemas.microsoft.com/office/drawing/2014/main" id="{3D0D543F-BF99-4FCA-B1F7-86532F943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8788" y="3495675"/>
            <a:ext cx="1125537" cy="11239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eaLnBrk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3082" name="Freeform 25">
            <a:extLst>
              <a:ext uri="{FF2B5EF4-FFF2-40B4-BE49-F238E27FC236}">
                <a16:creationId xmlns:a16="http://schemas.microsoft.com/office/drawing/2014/main" id="{D0A6615B-0901-438F-92DB-A8FF8A5E0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6850" y="3495675"/>
            <a:ext cx="1125538" cy="11239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eaLnBrk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3083" name="Freeform 28">
            <a:extLst>
              <a:ext uri="{FF2B5EF4-FFF2-40B4-BE49-F238E27FC236}">
                <a16:creationId xmlns:a16="http://schemas.microsoft.com/office/drawing/2014/main" id="{3C6B0B03-BA82-4C5C-9ABF-4A080A6CB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04913" y="3495675"/>
            <a:ext cx="1123950" cy="11239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eaLnBrk="1"/>
            <a:endParaRPr lang="ko-KR" altLang="ko-KR">
              <a:ea typeface="굴림" panose="020B0600000101010101" pitchFamily="50" charset="-127"/>
            </a:endParaRPr>
          </a:p>
        </p:txBody>
      </p:sp>
      <p:grpSp>
        <p:nvGrpSpPr>
          <p:cNvPr id="3084" name="Group 30">
            <a:extLst>
              <a:ext uri="{FF2B5EF4-FFF2-40B4-BE49-F238E27FC236}">
                <a16:creationId xmlns:a16="http://schemas.microsoft.com/office/drawing/2014/main" id="{01F8E59A-CF11-499B-AC66-04D28359B979}"/>
              </a:ext>
            </a:extLst>
          </p:cNvPr>
          <p:cNvGrpSpPr>
            <a:grpSpLocks/>
          </p:cNvGrpSpPr>
          <p:nvPr/>
        </p:nvGrpSpPr>
        <p:grpSpPr bwMode="auto">
          <a:xfrm>
            <a:off x="3335338" y="3589338"/>
            <a:ext cx="969962" cy="969962"/>
            <a:chOff x="0" y="0"/>
            <a:chExt cx="969899" cy="969899"/>
          </a:xfrm>
        </p:grpSpPr>
        <p:sp>
          <p:nvSpPr>
            <p:cNvPr id="3108" name="Freeform 31">
              <a:extLst>
                <a:ext uri="{FF2B5EF4-FFF2-40B4-BE49-F238E27FC236}">
                  <a16:creationId xmlns:a16="http://schemas.microsoft.com/office/drawing/2014/main" id="{D15CD8E7-8CCB-4D09-8AF7-CA0E4AB84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69900" cy="969900"/>
            </a:xfrm>
            <a:prstGeom prst="ellipse">
              <a:avLst/>
            </a:prstGeom>
            <a:solidFill>
              <a:srgbClr val="486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/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endParaRPr lang="ko-KR" altLang="ko-KR">
                <a:ea typeface="굴림" panose="020B0600000101010101" pitchFamily="50" charset="-127"/>
              </a:endParaRPr>
            </a:p>
          </p:txBody>
        </p:sp>
        <p:sp>
          <p:nvSpPr>
            <p:cNvPr id="3109" name="TextBox 32">
              <a:extLst>
                <a:ext uri="{FF2B5EF4-FFF2-40B4-BE49-F238E27FC236}">
                  <a16:creationId xmlns:a16="http://schemas.microsoft.com/office/drawing/2014/main" id="{A91D46BB-D29D-4486-8135-0E23587604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928" y="174121"/>
              <a:ext cx="788043" cy="553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>
                <a:lnSpc>
                  <a:spcPts val="3700"/>
                </a:lnSpc>
              </a:pPr>
              <a:r>
                <a:rPr lang="ko-KR" altLang="ko-KR" sz="2600" b="1">
                  <a:solidFill>
                    <a:srgbClr val="F0F1F1"/>
                  </a:solidFill>
                  <a:latin typeface="Arita Dotum Semi-Bold" panose="020B0600000101010101" charset="-127"/>
                  <a:ea typeface="Arita Dotum Semi-Bold" panose="020B0600000101010101" charset="-127"/>
                  <a:sym typeface="Arita Dotum Semi-Bold" panose="020B0600000101010101" charset="-127"/>
                </a:rPr>
                <a:t>01</a:t>
              </a:r>
            </a:p>
          </p:txBody>
        </p:sp>
      </p:grpSp>
      <p:grpSp>
        <p:nvGrpSpPr>
          <p:cNvPr id="3085" name="Group 33">
            <a:extLst>
              <a:ext uri="{FF2B5EF4-FFF2-40B4-BE49-F238E27FC236}">
                <a16:creationId xmlns:a16="http://schemas.microsoft.com/office/drawing/2014/main" id="{72AAC75E-DC3C-4468-B259-3E890C249F10}"/>
              </a:ext>
            </a:extLst>
          </p:cNvPr>
          <p:cNvGrpSpPr>
            <a:grpSpLocks/>
          </p:cNvGrpSpPr>
          <p:nvPr/>
        </p:nvGrpSpPr>
        <p:grpSpPr bwMode="auto">
          <a:xfrm>
            <a:off x="6886575" y="3571875"/>
            <a:ext cx="969963" cy="969963"/>
            <a:chOff x="0" y="0"/>
            <a:chExt cx="969899" cy="969899"/>
          </a:xfrm>
        </p:grpSpPr>
        <p:sp>
          <p:nvSpPr>
            <p:cNvPr id="3106" name="Freeform 34">
              <a:extLst>
                <a:ext uri="{FF2B5EF4-FFF2-40B4-BE49-F238E27FC236}">
                  <a16:creationId xmlns:a16="http://schemas.microsoft.com/office/drawing/2014/main" id="{4BC1B61A-F9A6-4DBE-9F6C-6F901C5EE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69900" cy="969900"/>
            </a:xfrm>
            <a:prstGeom prst="ellipse">
              <a:avLst/>
            </a:prstGeom>
            <a:solidFill>
              <a:srgbClr val="486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/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endParaRPr lang="ko-KR" altLang="ko-KR">
                <a:ea typeface="굴림" panose="020B0600000101010101" pitchFamily="50" charset="-127"/>
              </a:endParaRPr>
            </a:p>
          </p:txBody>
        </p:sp>
        <p:sp>
          <p:nvSpPr>
            <p:cNvPr id="3107" name="TextBox 35">
              <a:extLst>
                <a:ext uri="{FF2B5EF4-FFF2-40B4-BE49-F238E27FC236}">
                  <a16:creationId xmlns:a16="http://schemas.microsoft.com/office/drawing/2014/main" id="{97A31B88-BD72-4941-BA45-3BEE934C1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928" y="174121"/>
              <a:ext cx="788043" cy="553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>
                <a:lnSpc>
                  <a:spcPts val="3700"/>
                </a:lnSpc>
              </a:pPr>
              <a:r>
                <a:rPr lang="ko-KR" altLang="ko-KR" sz="2600" b="1">
                  <a:solidFill>
                    <a:srgbClr val="F0F1F1"/>
                  </a:solidFill>
                  <a:latin typeface="Arita Dotum Semi-Bold" panose="020B0600000101010101" charset="-127"/>
                  <a:ea typeface="Arita Dotum Semi-Bold" panose="020B0600000101010101" charset="-127"/>
                  <a:sym typeface="Arita Dotum Semi-Bold" panose="020B0600000101010101" charset="-127"/>
                </a:rPr>
                <a:t>02</a:t>
              </a:r>
            </a:p>
          </p:txBody>
        </p:sp>
      </p:grpSp>
      <p:grpSp>
        <p:nvGrpSpPr>
          <p:cNvPr id="3086" name="Group 36">
            <a:extLst>
              <a:ext uri="{FF2B5EF4-FFF2-40B4-BE49-F238E27FC236}">
                <a16:creationId xmlns:a16="http://schemas.microsoft.com/office/drawing/2014/main" id="{799F8F83-2835-4B81-A04F-BDED132651EF}"/>
              </a:ext>
            </a:extLst>
          </p:cNvPr>
          <p:cNvGrpSpPr>
            <a:grpSpLocks/>
          </p:cNvGrpSpPr>
          <p:nvPr/>
        </p:nvGrpSpPr>
        <p:grpSpPr bwMode="auto">
          <a:xfrm>
            <a:off x="10434638" y="3571875"/>
            <a:ext cx="969962" cy="969963"/>
            <a:chOff x="0" y="0"/>
            <a:chExt cx="969899" cy="969899"/>
          </a:xfrm>
        </p:grpSpPr>
        <p:sp>
          <p:nvSpPr>
            <p:cNvPr id="3104" name="Freeform 37">
              <a:extLst>
                <a:ext uri="{FF2B5EF4-FFF2-40B4-BE49-F238E27FC236}">
                  <a16:creationId xmlns:a16="http://schemas.microsoft.com/office/drawing/2014/main" id="{B516B389-6EC0-4EC0-AAF5-D7163D79A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69900" cy="969900"/>
            </a:xfrm>
            <a:prstGeom prst="ellipse">
              <a:avLst/>
            </a:prstGeom>
            <a:solidFill>
              <a:srgbClr val="486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/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endParaRPr lang="ko-KR" altLang="ko-KR">
                <a:ea typeface="굴림" panose="020B0600000101010101" pitchFamily="50" charset="-127"/>
              </a:endParaRPr>
            </a:p>
          </p:txBody>
        </p:sp>
        <p:sp>
          <p:nvSpPr>
            <p:cNvPr id="3105" name="TextBox 38">
              <a:extLst>
                <a:ext uri="{FF2B5EF4-FFF2-40B4-BE49-F238E27FC236}">
                  <a16:creationId xmlns:a16="http://schemas.microsoft.com/office/drawing/2014/main" id="{ED5FFC7B-D77D-4A19-A2AE-81C801DCF6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928" y="174121"/>
              <a:ext cx="788043" cy="553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>
                <a:lnSpc>
                  <a:spcPts val="3700"/>
                </a:lnSpc>
              </a:pPr>
              <a:r>
                <a:rPr lang="ko-KR" altLang="ko-KR" sz="2600" b="1">
                  <a:solidFill>
                    <a:srgbClr val="F0F1F1"/>
                  </a:solidFill>
                  <a:latin typeface="Arita Dotum Semi-Bold" panose="020B0600000101010101" charset="-127"/>
                  <a:ea typeface="Arita Dotum Semi-Bold" panose="020B0600000101010101" charset="-127"/>
                  <a:sym typeface="Arita Dotum Semi-Bold" panose="020B0600000101010101" charset="-127"/>
                </a:rPr>
                <a:t>03</a:t>
              </a:r>
            </a:p>
          </p:txBody>
        </p:sp>
      </p:grpSp>
      <p:grpSp>
        <p:nvGrpSpPr>
          <p:cNvPr id="3087" name="Group 39">
            <a:extLst>
              <a:ext uri="{FF2B5EF4-FFF2-40B4-BE49-F238E27FC236}">
                <a16:creationId xmlns:a16="http://schemas.microsoft.com/office/drawing/2014/main" id="{3A0923BE-B5FD-4163-AED8-A386078C2A5E}"/>
              </a:ext>
            </a:extLst>
          </p:cNvPr>
          <p:cNvGrpSpPr>
            <a:grpSpLocks/>
          </p:cNvGrpSpPr>
          <p:nvPr/>
        </p:nvGrpSpPr>
        <p:grpSpPr bwMode="auto">
          <a:xfrm>
            <a:off x="13982700" y="3571875"/>
            <a:ext cx="969963" cy="969963"/>
            <a:chOff x="0" y="0"/>
            <a:chExt cx="969899" cy="969899"/>
          </a:xfrm>
        </p:grpSpPr>
        <p:sp>
          <p:nvSpPr>
            <p:cNvPr id="3102" name="Freeform 40">
              <a:extLst>
                <a:ext uri="{FF2B5EF4-FFF2-40B4-BE49-F238E27FC236}">
                  <a16:creationId xmlns:a16="http://schemas.microsoft.com/office/drawing/2014/main" id="{BD434570-6237-40D0-B03F-19B2B80F8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69900" cy="969900"/>
            </a:xfrm>
            <a:prstGeom prst="ellipse">
              <a:avLst/>
            </a:prstGeom>
            <a:solidFill>
              <a:srgbClr val="486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/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endParaRPr lang="ko-KR" altLang="ko-KR">
                <a:ea typeface="굴림" panose="020B0600000101010101" pitchFamily="50" charset="-127"/>
              </a:endParaRPr>
            </a:p>
          </p:txBody>
        </p:sp>
        <p:sp>
          <p:nvSpPr>
            <p:cNvPr id="3103" name="TextBox 41">
              <a:extLst>
                <a:ext uri="{FF2B5EF4-FFF2-40B4-BE49-F238E27FC236}">
                  <a16:creationId xmlns:a16="http://schemas.microsoft.com/office/drawing/2014/main" id="{F292AA50-78CD-4004-9D23-2B334E34FD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928" y="174121"/>
              <a:ext cx="788043" cy="553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Helvetica" panose="020B060402020202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>
                <a:lnSpc>
                  <a:spcPts val="3700"/>
                </a:lnSpc>
              </a:pPr>
              <a:r>
                <a:rPr lang="ko-KR" altLang="ko-KR" sz="2600" b="1">
                  <a:solidFill>
                    <a:srgbClr val="F0F1F1"/>
                  </a:solidFill>
                  <a:latin typeface="Arita Dotum Semi-Bold" panose="020B0600000101010101" charset="-127"/>
                  <a:ea typeface="Arita Dotum Semi-Bold" panose="020B0600000101010101" charset="-127"/>
                  <a:sym typeface="Arita Dotum Semi-Bold" panose="020B0600000101010101" charset="-127"/>
                </a:rPr>
                <a:t>04</a:t>
              </a:r>
            </a:p>
          </p:txBody>
        </p:sp>
      </p:grpSp>
      <p:sp>
        <p:nvSpPr>
          <p:cNvPr id="3088" name="AutoShape 42">
            <a:extLst>
              <a:ext uri="{FF2B5EF4-FFF2-40B4-BE49-F238E27FC236}">
                <a16:creationId xmlns:a16="http://schemas.microsoft.com/office/drawing/2014/main" id="{3E839E9F-454A-4261-930E-4063E777B2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9225" y="5995988"/>
            <a:ext cx="2263775" cy="0"/>
          </a:xfrm>
          <a:prstGeom prst="line">
            <a:avLst/>
          </a:prstGeom>
          <a:noFill/>
          <a:ln w="28575" cap="rnd">
            <a:solidFill>
              <a:srgbClr val="48664D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rIns="45719"/>
          <a:lstStyle/>
          <a:p>
            <a:endParaRPr lang="ko-KR" altLang="en-US"/>
          </a:p>
        </p:txBody>
      </p:sp>
      <p:sp>
        <p:nvSpPr>
          <p:cNvPr id="3089" name="AutoShape 43">
            <a:extLst>
              <a:ext uri="{FF2B5EF4-FFF2-40B4-BE49-F238E27FC236}">
                <a16:creationId xmlns:a16="http://schemas.microsoft.com/office/drawing/2014/main" id="{979EC6FD-E493-4D23-A7DF-133506856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0463" y="5978525"/>
            <a:ext cx="2262187" cy="0"/>
          </a:xfrm>
          <a:prstGeom prst="line">
            <a:avLst/>
          </a:prstGeom>
          <a:noFill/>
          <a:ln w="28575" cap="rnd">
            <a:solidFill>
              <a:srgbClr val="48664D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rIns="45719"/>
          <a:lstStyle/>
          <a:p>
            <a:endParaRPr lang="ko-KR" altLang="en-US"/>
          </a:p>
        </p:txBody>
      </p:sp>
      <p:sp>
        <p:nvSpPr>
          <p:cNvPr id="3090" name="AutoShape 44">
            <a:extLst>
              <a:ext uri="{FF2B5EF4-FFF2-40B4-BE49-F238E27FC236}">
                <a16:creationId xmlns:a16="http://schemas.microsoft.com/office/drawing/2014/main" id="{53E51144-8D8D-40FB-8E2A-03DB8DBCE0CA}"/>
              </a:ext>
            </a:extLst>
          </p:cNvPr>
          <p:cNvSpPr>
            <a:spLocks noChangeShapeType="1"/>
          </p:cNvSpPr>
          <p:nvPr/>
        </p:nvSpPr>
        <p:spPr bwMode="auto">
          <a:xfrm>
            <a:off x="9788525" y="5978525"/>
            <a:ext cx="2262188" cy="0"/>
          </a:xfrm>
          <a:prstGeom prst="line">
            <a:avLst/>
          </a:prstGeom>
          <a:noFill/>
          <a:ln w="28575" cap="rnd">
            <a:solidFill>
              <a:srgbClr val="48664D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rIns="45719"/>
          <a:lstStyle/>
          <a:p>
            <a:endParaRPr lang="ko-KR" altLang="en-US"/>
          </a:p>
        </p:txBody>
      </p:sp>
      <p:sp>
        <p:nvSpPr>
          <p:cNvPr id="3091" name="AutoShape 45">
            <a:extLst>
              <a:ext uri="{FF2B5EF4-FFF2-40B4-BE49-F238E27FC236}">
                <a16:creationId xmlns:a16="http://schemas.microsoft.com/office/drawing/2014/main" id="{190B0614-FECE-4C5D-87CA-0B861E2A3A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35000" y="5978525"/>
            <a:ext cx="2263775" cy="0"/>
          </a:xfrm>
          <a:prstGeom prst="line">
            <a:avLst/>
          </a:prstGeom>
          <a:noFill/>
          <a:ln w="28575" cap="rnd">
            <a:solidFill>
              <a:srgbClr val="48664D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rIns="45719"/>
          <a:lstStyle/>
          <a:p>
            <a:endParaRPr lang="ko-KR" altLang="en-US"/>
          </a:p>
        </p:txBody>
      </p:sp>
      <p:sp>
        <p:nvSpPr>
          <p:cNvPr id="3092" name="TextBox 46">
            <a:extLst>
              <a:ext uri="{FF2B5EF4-FFF2-40B4-BE49-F238E27FC236}">
                <a16:creationId xmlns:a16="http://schemas.microsoft.com/office/drawing/2014/main" id="{976016B7-41A4-4E9C-AD28-1A7CA8800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05313" y="9345613"/>
            <a:ext cx="4365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algn="r" eaLnBrk="1">
              <a:lnSpc>
                <a:spcPts val="3000"/>
              </a:lnSpc>
            </a:pPr>
            <a:r>
              <a:rPr lang="ko-KR" altLang="ko-KR" sz="2100" b="1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sym typeface="Arita Dotum Light" panose="020B0600000101010101" charset="-127"/>
              </a:rPr>
              <a:t>04</a:t>
            </a:r>
          </a:p>
        </p:txBody>
      </p:sp>
      <p:sp>
        <p:nvSpPr>
          <p:cNvPr id="3093" name="TextBox 47">
            <a:extLst>
              <a:ext uri="{FF2B5EF4-FFF2-40B4-BE49-F238E27FC236}">
                <a16:creationId xmlns:a16="http://schemas.microsoft.com/office/drawing/2014/main" id="{4FC7A19B-97EE-4D8B-ADA4-6A02F1BA4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6416675"/>
            <a:ext cx="2308225" cy="1950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eaLnBrk="1">
              <a:lnSpc>
                <a:spcPts val="3100"/>
              </a:lnSpc>
            </a:pPr>
            <a:r>
              <a:rPr lang="ko-KR" altLang="ko-KR" sz="2100" b="1" dirty="0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sym typeface="Arita Dotum Light" panose="020B0600000101010101" charset="-127"/>
              </a:rPr>
              <a:t>홈페이지 </a:t>
            </a:r>
            <a:r>
              <a:rPr lang="ko-KR" altLang="ko-KR" sz="2100" b="1" dirty="0" err="1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sym typeface="Arita Dotum Light" panose="020B0600000101010101" charset="-127"/>
              </a:rPr>
              <a:t>대표색</a:t>
            </a:r>
            <a:r>
              <a:rPr lang="ko-KR" altLang="ko-KR" sz="2100" b="1" dirty="0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sym typeface="Arita Dotum Light" panose="020B0600000101010101" charset="-127"/>
              </a:rPr>
              <a:t> (B4C2DD, 0150B2)</a:t>
            </a:r>
          </a:p>
          <a:p>
            <a:pPr eaLnBrk="1">
              <a:lnSpc>
                <a:spcPts val="3100"/>
              </a:lnSpc>
            </a:pPr>
            <a:r>
              <a:rPr lang="ko-KR" altLang="ko-KR" sz="2100" b="1" dirty="0" err="1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sym typeface="Arita Dotum Light" panose="020B0600000101010101" charset="-127"/>
              </a:rPr>
              <a:t>헤더색</a:t>
            </a:r>
            <a:r>
              <a:rPr lang="ko-KR" altLang="ko-KR" sz="2100" b="1" dirty="0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sym typeface="Arita Dotum Light" panose="020B0600000101010101" charset="-127"/>
              </a:rPr>
              <a:t>(3563E9)</a:t>
            </a:r>
          </a:p>
          <a:p>
            <a:pPr eaLnBrk="1">
              <a:lnSpc>
                <a:spcPts val="3100"/>
              </a:lnSpc>
            </a:pPr>
            <a:r>
              <a:rPr lang="ko-KR" altLang="ko-KR" sz="2100" b="1" dirty="0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sym typeface="Arita Dotum Light" panose="020B0600000101010101" charset="-127"/>
              </a:rPr>
              <a:t>중요박스색(07B2D8, 35E99B)</a:t>
            </a:r>
          </a:p>
        </p:txBody>
      </p:sp>
      <p:sp>
        <p:nvSpPr>
          <p:cNvPr id="3094" name="TextBox 48">
            <a:extLst>
              <a:ext uri="{FF2B5EF4-FFF2-40B4-BE49-F238E27FC236}">
                <a16:creationId xmlns:a16="http://schemas.microsoft.com/office/drawing/2014/main" id="{3FEEFA07-0571-4778-BBB0-04F6DEA9B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1856" y="6416675"/>
            <a:ext cx="2819400" cy="75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eaLnBrk="1">
              <a:lnSpc>
                <a:spcPts val="3100"/>
              </a:lnSpc>
            </a:pPr>
            <a:r>
              <a:rPr lang="ko-KR" altLang="ko-KR" sz="2100" b="1" dirty="0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sym typeface="Arita Dotum Light" panose="020B0600000101010101" charset="-127"/>
              </a:rPr>
              <a:t>중요 키워드 : </a:t>
            </a:r>
            <a:r>
              <a:rPr lang="en-US" altLang="ko-KR" sz="2100" b="1" dirty="0" err="1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sym typeface="Arita Dotum Light" panose="020B0600000101010101" charset="-127"/>
              </a:rPr>
              <a:t>Paperlogy</a:t>
            </a:r>
            <a:endParaRPr lang="ko-KR" altLang="ko-KR" sz="2100" b="1" dirty="0">
              <a:solidFill>
                <a:srgbClr val="48664D"/>
              </a:solidFill>
              <a:latin typeface="Arita Dotum Light" panose="020B0600000101010101" charset="-127"/>
              <a:ea typeface="Arita Dotum Light" panose="020B0600000101010101" charset="-127"/>
              <a:sym typeface="Arita Dotum Light" panose="020B0600000101010101" charset="-127"/>
            </a:endParaRPr>
          </a:p>
          <a:p>
            <a:pPr eaLnBrk="1">
              <a:lnSpc>
                <a:spcPts val="3100"/>
              </a:lnSpc>
            </a:pPr>
            <a:r>
              <a:rPr lang="ko-KR" altLang="ko-KR" sz="2100" b="1" dirty="0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sym typeface="Arita Dotum Light" panose="020B0600000101010101" charset="-127"/>
              </a:rPr>
              <a:t>일반 : </a:t>
            </a:r>
            <a:r>
              <a:rPr lang="en-US" altLang="ko-KR" sz="2100" b="1" dirty="0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sym typeface="Arita Dotum Light" panose="020B0600000101010101" charset="-127"/>
              </a:rPr>
              <a:t>Inter</a:t>
            </a:r>
            <a:endParaRPr lang="ko-KR" altLang="ko-KR" sz="2100" b="1" dirty="0">
              <a:solidFill>
                <a:srgbClr val="48664D"/>
              </a:solidFill>
              <a:latin typeface="Arita Dotum Light" panose="020B0600000101010101" charset="-127"/>
              <a:ea typeface="Arita Dotum Light" panose="020B0600000101010101" charset="-127"/>
              <a:sym typeface="Arita Dotum Light" panose="020B0600000101010101" charset="-127"/>
            </a:endParaRPr>
          </a:p>
        </p:txBody>
      </p:sp>
      <p:sp>
        <p:nvSpPr>
          <p:cNvPr id="3095" name="TextBox 49">
            <a:extLst>
              <a:ext uri="{FF2B5EF4-FFF2-40B4-BE49-F238E27FC236}">
                <a16:creationId xmlns:a16="http://schemas.microsoft.com/office/drawing/2014/main" id="{3F3E8FE3-087C-40BF-A5EA-9E0E76EFF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8525" y="6360580"/>
            <a:ext cx="2262188" cy="3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lnSpc>
                <a:spcPts val="3100"/>
              </a:lnSpc>
            </a:pPr>
            <a:r>
              <a:rPr lang="ko-KR" altLang="ko-KR" sz="2100" b="1" dirty="0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sym typeface="Arita Dotum Light" panose="020B0600000101010101" charset="-127"/>
              </a:rPr>
              <a:t>기존 오버위치</a:t>
            </a:r>
            <a:r>
              <a:rPr lang="en-US" altLang="ko-KR" sz="2100" b="1" dirty="0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sym typeface="Arita Dotum Light" panose="020B0600000101010101" charset="-127"/>
              </a:rPr>
              <a:t> </a:t>
            </a:r>
            <a:r>
              <a:rPr lang="ko-KR" altLang="ko-KR" sz="2100" b="1" dirty="0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sym typeface="Arita Dotum Light" panose="020B0600000101010101" charset="-127"/>
              </a:rPr>
              <a:t>로고</a:t>
            </a:r>
          </a:p>
        </p:txBody>
      </p:sp>
      <p:sp>
        <p:nvSpPr>
          <p:cNvPr id="3096" name="TextBox 50">
            <a:extLst>
              <a:ext uri="{FF2B5EF4-FFF2-40B4-BE49-F238E27FC236}">
                <a16:creationId xmlns:a16="http://schemas.microsoft.com/office/drawing/2014/main" id="{7FF85385-BE43-466B-AA63-979C60EED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3275" y="6391275"/>
            <a:ext cx="192722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algn="just" eaLnBrk="1">
              <a:lnSpc>
                <a:spcPts val="3100"/>
              </a:lnSpc>
            </a:pPr>
            <a:r>
              <a:rPr lang="ko-KR" altLang="ko-KR" sz="2100" b="1" dirty="0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sym typeface="Arita Dotum Light" panose="020B0600000101010101" charset="-127"/>
              </a:rPr>
              <a:t>프로토타입 참고</a:t>
            </a:r>
          </a:p>
        </p:txBody>
      </p:sp>
      <p:sp>
        <p:nvSpPr>
          <p:cNvPr id="3097" name="TextBox 51">
            <a:extLst>
              <a:ext uri="{FF2B5EF4-FFF2-40B4-BE49-F238E27FC236}">
                <a16:creationId xmlns:a16="http://schemas.microsoft.com/office/drawing/2014/main" id="{BC46B1FB-81C6-49F8-A941-C5F3C170A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825" y="5056188"/>
            <a:ext cx="3328988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lnSpc>
                <a:spcPts val="3200"/>
              </a:lnSpc>
            </a:pPr>
            <a:r>
              <a:rPr lang="ko-KR" altLang="ko-KR" sz="2600" b="1">
                <a:solidFill>
                  <a:srgbClr val="48664D"/>
                </a:solidFill>
                <a:latin typeface="Arita Dotum Semi-Bold" panose="020B0600000101010101" charset="-127"/>
                <a:ea typeface="Arita Dotum Semi-Bold" panose="020B0600000101010101" charset="-127"/>
                <a:sym typeface="Arita Dotum Semi-Bold" panose="020B0600000101010101" charset="-127"/>
              </a:rPr>
              <a:t>색상</a:t>
            </a:r>
          </a:p>
        </p:txBody>
      </p:sp>
      <p:sp>
        <p:nvSpPr>
          <p:cNvPr id="3098" name="TextBox 52">
            <a:extLst>
              <a:ext uri="{FF2B5EF4-FFF2-40B4-BE49-F238E27FC236}">
                <a16:creationId xmlns:a16="http://schemas.microsoft.com/office/drawing/2014/main" id="{2BDBBC54-686B-4C54-B83F-F63074281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7063" y="5038725"/>
            <a:ext cx="33289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lnSpc>
                <a:spcPts val="3200"/>
              </a:lnSpc>
            </a:pPr>
            <a:r>
              <a:rPr lang="ko-KR" altLang="ko-KR" sz="2600" b="1">
                <a:solidFill>
                  <a:srgbClr val="48664D"/>
                </a:solidFill>
                <a:latin typeface="Arita Dotum Semi-Bold" panose="020B0600000101010101" charset="-127"/>
                <a:ea typeface="Arita Dotum Semi-Bold" panose="020B0600000101010101" charset="-127"/>
                <a:sym typeface="Arita Dotum Semi-Bold" panose="020B0600000101010101" charset="-127"/>
              </a:rPr>
              <a:t>폰트</a:t>
            </a:r>
          </a:p>
        </p:txBody>
      </p:sp>
      <p:sp>
        <p:nvSpPr>
          <p:cNvPr id="3099" name="TextBox 53">
            <a:extLst>
              <a:ext uri="{FF2B5EF4-FFF2-40B4-BE49-F238E27FC236}">
                <a16:creationId xmlns:a16="http://schemas.microsoft.com/office/drawing/2014/main" id="{66412070-30CB-4BA7-86C9-21B21C66E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5125" y="5038725"/>
            <a:ext cx="33289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lnSpc>
                <a:spcPts val="3200"/>
              </a:lnSpc>
            </a:pPr>
            <a:r>
              <a:rPr lang="ko-KR" altLang="ko-KR" sz="2600" b="1">
                <a:solidFill>
                  <a:srgbClr val="48664D"/>
                </a:solidFill>
                <a:latin typeface="Arita Dotum Semi-Bold" panose="020B0600000101010101" charset="-127"/>
                <a:ea typeface="Arita Dotum Semi-Bold" panose="020B0600000101010101" charset="-127"/>
                <a:sym typeface="Arita Dotum Semi-Bold" panose="020B0600000101010101" charset="-127"/>
              </a:rPr>
              <a:t>로고</a:t>
            </a:r>
          </a:p>
        </p:txBody>
      </p:sp>
      <p:sp>
        <p:nvSpPr>
          <p:cNvPr id="3100" name="TextBox 54">
            <a:extLst>
              <a:ext uri="{FF2B5EF4-FFF2-40B4-BE49-F238E27FC236}">
                <a16:creationId xmlns:a16="http://schemas.microsoft.com/office/drawing/2014/main" id="{2B4C1FEB-2D40-4291-B3A8-E1B9AD48D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03188" y="5038725"/>
            <a:ext cx="33289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lnSpc>
                <a:spcPts val="3200"/>
              </a:lnSpc>
            </a:pPr>
            <a:r>
              <a:rPr lang="ko-KR" altLang="ko-KR" sz="2600" b="1">
                <a:solidFill>
                  <a:srgbClr val="48664D"/>
                </a:solidFill>
                <a:latin typeface="Arita Dotum Semi-Bold" panose="020B0600000101010101" charset="-127"/>
                <a:ea typeface="Arita Dotum Semi-Bold" panose="020B0600000101010101" charset="-127"/>
                <a:sym typeface="Arita Dotum Semi-Bold" panose="020B0600000101010101" charset="-127"/>
              </a:rPr>
              <a:t>레이아웃</a:t>
            </a:r>
          </a:p>
        </p:txBody>
      </p:sp>
      <p:sp>
        <p:nvSpPr>
          <p:cNvPr id="3101" name="TextBox 55">
            <a:extLst>
              <a:ext uri="{FF2B5EF4-FFF2-40B4-BE49-F238E27FC236}">
                <a16:creationId xmlns:a16="http://schemas.microsoft.com/office/drawing/2014/main" id="{C7362E89-C841-4A47-BA9F-0CFC0C0E7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7950" y="1574800"/>
            <a:ext cx="10452100" cy="1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lnSpc>
                <a:spcPts val="10700"/>
              </a:lnSpc>
            </a:pPr>
            <a:r>
              <a:rPr lang="en-US" altLang="ko-KR" sz="7700" b="1" dirty="0">
                <a:solidFill>
                  <a:srgbClr val="48664D"/>
                </a:solidFill>
                <a:latin typeface="Arita Dotum Bold" panose="020B0600000101010101" charset="-127"/>
                <a:ea typeface="Arita Dotum Bold" panose="020B0600000101010101" charset="-127"/>
                <a:sym typeface="Arita Dotum Bold" panose="020B0600000101010101" charset="-127"/>
              </a:rPr>
              <a:t>2. </a:t>
            </a:r>
            <a:r>
              <a:rPr lang="ko-KR" altLang="ko-KR" sz="7700" b="1" dirty="0">
                <a:solidFill>
                  <a:srgbClr val="48664D"/>
                </a:solidFill>
                <a:latin typeface="Arita Dotum Bold" panose="020B0600000101010101" charset="-127"/>
                <a:ea typeface="Arita Dotum Bold" panose="020B0600000101010101" charset="-127"/>
                <a:sym typeface="Arita Dotum Bold" panose="020B0600000101010101" charset="-127"/>
              </a:rPr>
              <a:t>레이아웃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3">
            <a:extLst>
              <a:ext uri="{FF2B5EF4-FFF2-40B4-BE49-F238E27FC236}">
                <a16:creationId xmlns:a16="http://schemas.microsoft.com/office/drawing/2014/main" id="{D2F432C8-8FF5-4097-9FC9-0E105B747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27038"/>
          </a:xfrm>
          <a:prstGeom prst="rect">
            <a:avLst/>
          </a:prstGeom>
          <a:solidFill>
            <a:srgbClr val="48664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eaLnBrk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4099" name="AutoShape 5">
            <a:extLst>
              <a:ext uri="{FF2B5EF4-FFF2-40B4-BE49-F238E27FC236}">
                <a16:creationId xmlns:a16="http://schemas.microsoft.com/office/drawing/2014/main" id="{882911A6-E2A9-48B9-B4B4-19B75439B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00538" y="9417050"/>
            <a:ext cx="0" cy="249238"/>
          </a:xfrm>
          <a:prstGeom prst="line">
            <a:avLst/>
          </a:prstGeom>
          <a:noFill/>
          <a:ln w="47625">
            <a:solidFill>
              <a:srgbClr val="4866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rIns="45719"/>
          <a:lstStyle/>
          <a:p>
            <a:endParaRPr lang="ko-KR" altLang="en-US"/>
          </a:p>
        </p:txBody>
      </p:sp>
      <p:sp>
        <p:nvSpPr>
          <p:cNvPr id="4100" name="TextBox 6">
            <a:extLst>
              <a:ext uri="{FF2B5EF4-FFF2-40B4-BE49-F238E27FC236}">
                <a16:creationId xmlns:a16="http://schemas.microsoft.com/office/drawing/2014/main" id="{E524E0F2-60E0-44FA-8CA4-70D498BE7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05313" y="9345613"/>
            <a:ext cx="4365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algn="r" eaLnBrk="1">
              <a:lnSpc>
                <a:spcPts val="3000"/>
              </a:lnSpc>
            </a:pPr>
            <a:r>
              <a:rPr lang="en-US" altLang="ko-KR" sz="2100" b="1" dirty="0">
                <a:solidFill>
                  <a:srgbClr val="48664D"/>
                </a:solidFill>
                <a:latin typeface="Arita Dotum Light" panose="020B0600000101010101" charset="-127"/>
                <a:ea typeface="Arita Dotum Light" panose="020B0600000101010101" charset="-127"/>
                <a:sym typeface="Arita Dotum Light" panose="020B0600000101010101" charset="-127"/>
              </a:rPr>
              <a:t>05</a:t>
            </a:r>
          </a:p>
        </p:txBody>
      </p:sp>
      <p:sp>
        <p:nvSpPr>
          <p:cNvPr id="4101" name="Freeform 8">
            <a:extLst>
              <a:ext uri="{FF2B5EF4-FFF2-40B4-BE49-F238E27FC236}">
                <a16:creationId xmlns:a16="http://schemas.microsoft.com/office/drawing/2014/main" id="{6A395B4B-F3D8-4D01-9480-F1EEBF2AF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7038"/>
            <a:ext cx="18288000" cy="2281237"/>
          </a:xfrm>
          <a:prstGeom prst="rect">
            <a:avLst/>
          </a:pr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eaLnBrk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4102" name="TextBox 10">
            <a:extLst>
              <a:ext uri="{FF2B5EF4-FFF2-40B4-BE49-F238E27FC236}">
                <a16:creationId xmlns:a16="http://schemas.microsoft.com/office/drawing/2014/main" id="{422DC505-371B-4D87-8BBE-2BA5E1355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1550" y="942975"/>
            <a:ext cx="8323263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lnSpc>
                <a:spcPts val="10700"/>
              </a:lnSpc>
            </a:pPr>
            <a:r>
              <a:rPr lang="en-US" altLang="ko-KR" sz="7700" b="1" dirty="0">
                <a:solidFill>
                  <a:srgbClr val="48664D"/>
                </a:solidFill>
                <a:latin typeface="Arita Dotum Bold" panose="020B0600000101010101" charset="-127"/>
                <a:ea typeface="Arita Dotum Bold" panose="020B0600000101010101" charset="-127"/>
                <a:sym typeface="Arita Dotum Bold" panose="020B0600000101010101" charset="-127"/>
              </a:rPr>
              <a:t>3. </a:t>
            </a:r>
            <a:r>
              <a:rPr lang="ko-KR" altLang="ko-KR" sz="7700" b="1" dirty="0">
                <a:solidFill>
                  <a:srgbClr val="48664D"/>
                </a:solidFill>
                <a:latin typeface="Arita Dotum Bold" panose="020B0600000101010101" charset="-127"/>
                <a:ea typeface="Arita Dotum Bold" panose="020B0600000101010101" charset="-127"/>
                <a:sym typeface="Arita Dotum Bold" panose="020B0600000101010101" charset="-127"/>
              </a:rPr>
              <a:t>헤더</a:t>
            </a:r>
          </a:p>
        </p:txBody>
      </p:sp>
      <p:sp>
        <p:nvSpPr>
          <p:cNvPr id="4103" name="Freeform 18">
            <a:extLst>
              <a:ext uri="{FF2B5EF4-FFF2-40B4-BE49-F238E27FC236}">
                <a16:creationId xmlns:a16="http://schemas.microsoft.com/office/drawing/2014/main" id="{AE5BF3DB-E22C-417B-9B09-213C2DBC2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286375"/>
            <a:ext cx="4170363" cy="2828925"/>
          </a:xfrm>
          <a:prstGeom prst="rect">
            <a:avLst/>
          </a:pr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eaLnBrk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4104" name="Freeform 21">
            <a:extLst>
              <a:ext uri="{FF2B5EF4-FFF2-40B4-BE49-F238E27FC236}">
                <a16:creationId xmlns:a16="http://schemas.microsoft.com/office/drawing/2014/main" id="{DBF614EC-34CC-4B7E-8FDC-96A0C8290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9400" y="5286375"/>
            <a:ext cx="4171950" cy="2828925"/>
          </a:xfrm>
          <a:prstGeom prst="rect">
            <a:avLst/>
          </a:pr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eaLnBrk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4105" name="TextBox 24">
            <a:extLst>
              <a:ext uri="{FF2B5EF4-FFF2-40B4-BE49-F238E27FC236}">
                <a16:creationId xmlns:a16="http://schemas.microsoft.com/office/drawing/2014/main" id="{08669DC8-EB70-4B67-BC07-FD87BA7F1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226175"/>
            <a:ext cx="4170363" cy="8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lnSpc>
                <a:spcPts val="3200"/>
              </a:lnSpc>
            </a:pPr>
            <a:r>
              <a:rPr lang="ko-KR" altLang="ko-KR" sz="2500" b="1">
                <a:solidFill>
                  <a:srgbClr val="48664D"/>
                </a:solidFill>
                <a:latin typeface="Arita Dotum Semi-Bold" panose="020B0600000101010101" charset="-127"/>
                <a:ea typeface="Arita Dotum Semi-Bold" panose="020B0600000101010101" charset="-127"/>
                <a:sym typeface="Arita Dotum Semi-Bold" panose="020B0600000101010101" charset="-127"/>
              </a:rPr>
              <a:t>- 클릭 시 영웅, 날짜, 상/하향 필터가 서브 메뉴로 등장</a:t>
            </a:r>
          </a:p>
        </p:txBody>
      </p:sp>
      <p:sp>
        <p:nvSpPr>
          <p:cNvPr id="4106" name="TextBox 25">
            <a:extLst>
              <a:ext uri="{FF2B5EF4-FFF2-40B4-BE49-F238E27FC236}">
                <a16:creationId xmlns:a16="http://schemas.microsoft.com/office/drawing/2014/main" id="{6CC1A3CE-5952-4E21-BBDD-8893DE860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6700" y="6248400"/>
            <a:ext cx="4171950" cy="8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lnSpc>
                <a:spcPts val="3200"/>
              </a:lnSpc>
            </a:pPr>
            <a:r>
              <a:rPr lang="ko-KR" altLang="ko-KR" sz="2500" b="1">
                <a:solidFill>
                  <a:srgbClr val="48664D"/>
                </a:solidFill>
                <a:latin typeface="Arita Dotum Semi-Bold" panose="020B0600000101010101" charset="-127"/>
                <a:ea typeface="Arita Dotum Semi-Bold" panose="020B0600000101010101" charset="-127"/>
                <a:sym typeface="Arita Dotum Semi-Bold" panose="020B0600000101010101" charset="-127"/>
              </a:rPr>
              <a:t>- 계정 정보 버튼</a:t>
            </a:r>
          </a:p>
          <a:p>
            <a:pPr algn="ctr" eaLnBrk="1">
              <a:lnSpc>
                <a:spcPts val="3200"/>
              </a:lnSpc>
            </a:pPr>
            <a:r>
              <a:rPr lang="ko-KR" altLang="ko-KR" sz="2500" b="1">
                <a:solidFill>
                  <a:srgbClr val="48664D"/>
                </a:solidFill>
                <a:latin typeface="Arita Dotum Semi-Bold" panose="020B0600000101010101" charset="-127"/>
                <a:ea typeface="Arita Dotum Semi-Bold" panose="020B0600000101010101" charset="-127"/>
                <a:sym typeface="Arita Dotum Semi-Bold" panose="020B0600000101010101" charset="-127"/>
              </a:rPr>
              <a:t>- Logout 버튼</a:t>
            </a:r>
          </a:p>
        </p:txBody>
      </p:sp>
      <p:sp>
        <p:nvSpPr>
          <p:cNvPr id="4107" name="Freeform 18">
            <a:extLst>
              <a:ext uri="{FF2B5EF4-FFF2-40B4-BE49-F238E27FC236}">
                <a16:creationId xmlns:a16="http://schemas.microsoft.com/office/drawing/2014/main" id="{8FCC6EEA-BC08-464F-8EF8-1BDC49AE8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600" y="5286375"/>
            <a:ext cx="4170363" cy="2828925"/>
          </a:xfrm>
          <a:prstGeom prst="rect">
            <a:avLst/>
          </a:pr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eaLnBrk="1"/>
            <a:endParaRPr lang="ko-KR" altLang="ko-KR">
              <a:ea typeface="굴림" panose="020B0600000101010101" pitchFamily="50" charset="-127"/>
            </a:endParaRPr>
          </a:p>
        </p:txBody>
      </p:sp>
      <p:sp>
        <p:nvSpPr>
          <p:cNvPr id="4108" name="TextBox 24">
            <a:extLst>
              <a:ext uri="{FF2B5EF4-FFF2-40B4-BE49-F238E27FC236}">
                <a16:creationId xmlns:a16="http://schemas.microsoft.com/office/drawing/2014/main" id="{355C72F3-D384-4B3B-8113-94F84F438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7075" y="6499225"/>
            <a:ext cx="41719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lnSpc>
                <a:spcPts val="3200"/>
              </a:lnSpc>
            </a:pPr>
            <a:r>
              <a:rPr lang="ko-KR" altLang="ko-KR" sz="2500" b="1">
                <a:solidFill>
                  <a:srgbClr val="48664D"/>
                </a:solidFill>
                <a:latin typeface="Arita Dotum Semi-Bold" panose="020B0600000101010101" charset="-127"/>
                <a:ea typeface="Arita Dotum Semi-Bold" panose="020B0600000101010101" charset="-127"/>
                <a:sym typeface="Arita Dotum Semi-Bold" panose="020B0600000101010101" charset="-127"/>
              </a:rPr>
              <a:t>- 기존 오버워치 로고를 이용</a:t>
            </a:r>
          </a:p>
        </p:txBody>
      </p:sp>
      <p:pic>
        <p:nvPicPr>
          <p:cNvPr id="4109" name="그림 50" descr="그림 50">
            <a:extLst>
              <a:ext uri="{FF2B5EF4-FFF2-40B4-BE49-F238E27FC236}">
                <a16:creationId xmlns:a16="http://schemas.microsoft.com/office/drawing/2014/main" id="{6C5B36F3-42CA-4B0C-8BE4-27D56351B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75" y="3254375"/>
            <a:ext cx="13155613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43" name="화살표: 아래쪽 55">
            <a:extLst>
              <a:ext uri="{FF2B5EF4-FFF2-40B4-BE49-F238E27FC236}">
                <a16:creationId xmlns:a16="http://schemas.microsoft.com/office/drawing/2014/main" id="{11D29BFD-2F4C-4C96-B843-BDF3CADC6525}"/>
              </a:ext>
            </a:extLst>
          </p:cNvPr>
          <p:cNvSpPr/>
          <p:nvPr/>
        </p:nvSpPr>
        <p:spPr>
          <a:xfrm>
            <a:off x="13477875" y="4030663"/>
            <a:ext cx="304800" cy="969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209"/>
                </a:moveTo>
                <a:lnTo>
                  <a:pt x="5400" y="18209"/>
                </a:lnTo>
                <a:lnTo>
                  <a:pt x="5400" y="0"/>
                </a:lnTo>
                <a:lnTo>
                  <a:pt x="16200" y="0"/>
                </a:lnTo>
                <a:lnTo>
                  <a:pt x="16200" y="18209"/>
                </a:lnTo>
                <a:lnTo>
                  <a:pt x="21600" y="18209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6"/>
          </a:solidFill>
          <a:ln w="25400">
            <a:solidFill>
              <a:srgbClr val="B46D33"/>
            </a:solidFill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4" name="화살표: 아래쪽 56">
            <a:extLst>
              <a:ext uri="{FF2B5EF4-FFF2-40B4-BE49-F238E27FC236}">
                <a16:creationId xmlns:a16="http://schemas.microsoft.com/office/drawing/2014/main" id="{6608C1C0-B18A-4752-A892-EEC021E2F0DF}"/>
              </a:ext>
            </a:extLst>
          </p:cNvPr>
          <p:cNvSpPr/>
          <p:nvPr/>
        </p:nvSpPr>
        <p:spPr>
          <a:xfrm>
            <a:off x="8229600" y="4117975"/>
            <a:ext cx="304800" cy="969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209"/>
                </a:moveTo>
                <a:lnTo>
                  <a:pt x="5400" y="18209"/>
                </a:lnTo>
                <a:lnTo>
                  <a:pt x="5400" y="0"/>
                </a:lnTo>
                <a:lnTo>
                  <a:pt x="16200" y="0"/>
                </a:lnTo>
                <a:lnTo>
                  <a:pt x="16200" y="18209"/>
                </a:lnTo>
                <a:lnTo>
                  <a:pt x="21600" y="18209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6"/>
          </a:solidFill>
          <a:ln w="25400">
            <a:solidFill>
              <a:srgbClr val="B46D33"/>
            </a:solidFill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5" name="화살표: 아래쪽 57">
            <a:extLst>
              <a:ext uri="{FF2B5EF4-FFF2-40B4-BE49-F238E27FC236}">
                <a16:creationId xmlns:a16="http://schemas.microsoft.com/office/drawing/2014/main" id="{9628E6FB-3D2C-4D3B-B667-4023098E9609}"/>
              </a:ext>
            </a:extLst>
          </p:cNvPr>
          <p:cNvSpPr/>
          <p:nvPr/>
        </p:nvSpPr>
        <p:spPr>
          <a:xfrm>
            <a:off x="2800350" y="4240213"/>
            <a:ext cx="304800" cy="969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209"/>
                </a:moveTo>
                <a:lnTo>
                  <a:pt x="5400" y="18209"/>
                </a:lnTo>
                <a:lnTo>
                  <a:pt x="5400" y="0"/>
                </a:lnTo>
                <a:lnTo>
                  <a:pt x="16200" y="0"/>
                </a:lnTo>
                <a:lnTo>
                  <a:pt x="16200" y="18209"/>
                </a:lnTo>
                <a:lnTo>
                  <a:pt x="21600" y="18209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6"/>
          </a:solidFill>
          <a:ln w="25400">
            <a:solidFill>
              <a:srgbClr val="B46D33"/>
            </a:solidFill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0" y="427511"/>
            <a:ext cx="6830867" cy="9859489"/>
            <a:chOff x="0" y="0"/>
            <a:chExt cx="1799076" cy="25967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9076" cy="2596738"/>
            </a:xfrm>
            <a:custGeom>
              <a:avLst/>
              <a:gdLst/>
              <a:ahLst/>
              <a:cxnLst/>
              <a:rect l="l" t="t" r="r" b="b"/>
              <a:pathLst>
                <a:path w="1799076" h="2596738">
                  <a:moveTo>
                    <a:pt x="0" y="0"/>
                  </a:moveTo>
                  <a:lnTo>
                    <a:pt x="1799076" y="0"/>
                  </a:lnTo>
                  <a:lnTo>
                    <a:pt x="1799076" y="2596738"/>
                  </a:lnTo>
                  <a:lnTo>
                    <a:pt x="0" y="25967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99076" cy="2644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317766" y="-2728639"/>
            <a:ext cx="2670740" cy="28633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19" name="Group 19"/>
          <p:cNvGrpSpPr/>
          <p:nvPr/>
        </p:nvGrpSpPr>
        <p:grpSpPr>
          <a:xfrm>
            <a:off x="8197957" y="5559460"/>
            <a:ext cx="8031539" cy="1411137"/>
            <a:chOff x="0" y="0"/>
            <a:chExt cx="2115303" cy="3716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15302" cy="371657"/>
            </a:xfrm>
            <a:custGeom>
              <a:avLst/>
              <a:gdLst/>
              <a:ahLst/>
              <a:cxnLst/>
              <a:rect l="l" t="t" r="r" b="b"/>
              <a:pathLst>
                <a:path w="2115302" h="371657">
                  <a:moveTo>
                    <a:pt x="0" y="0"/>
                  </a:moveTo>
                  <a:lnTo>
                    <a:pt x="2115302" y="0"/>
                  </a:lnTo>
                  <a:lnTo>
                    <a:pt x="2115302" y="371657"/>
                  </a:lnTo>
                  <a:lnTo>
                    <a:pt x="0" y="371657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115303" cy="41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217011" y="7392800"/>
            <a:ext cx="8031539" cy="1411137"/>
            <a:chOff x="0" y="0"/>
            <a:chExt cx="2115303" cy="37165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15302" cy="371657"/>
            </a:xfrm>
            <a:custGeom>
              <a:avLst/>
              <a:gdLst/>
              <a:ahLst/>
              <a:cxnLst/>
              <a:rect l="l" t="t" r="r" b="b"/>
              <a:pathLst>
                <a:path w="2115302" h="371657">
                  <a:moveTo>
                    <a:pt x="0" y="0"/>
                  </a:moveTo>
                  <a:lnTo>
                    <a:pt x="2115302" y="0"/>
                  </a:lnTo>
                  <a:lnTo>
                    <a:pt x="2115302" y="371657"/>
                  </a:lnTo>
                  <a:lnTo>
                    <a:pt x="0" y="371657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115303" cy="41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 flipH="1">
            <a:off x="8221769" y="5559460"/>
            <a:ext cx="0" cy="1389300"/>
          </a:xfrm>
          <a:prstGeom prst="line">
            <a:avLst/>
          </a:prstGeom>
          <a:ln w="95250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H="1">
            <a:off x="8217011" y="7387485"/>
            <a:ext cx="0" cy="1389300"/>
          </a:xfrm>
          <a:prstGeom prst="line">
            <a:avLst/>
          </a:prstGeom>
          <a:ln w="95250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17105994" y="9345972"/>
            <a:ext cx="435964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769344" y="5868576"/>
            <a:ext cx="7378657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필터 적용 후 </a:t>
            </a:r>
            <a:r>
              <a:rPr lang="ko-KR" alt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최신순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정렬과 날짜 표시로 패치 내용을 직관적으로 확인 가능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8642386" y="7687998"/>
            <a:ext cx="7378657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패치 버전 단위로 사용자와 개발자가 피드백을 주고받는 양방향 구조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8217007" y="3774997"/>
            <a:ext cx="8031539" cy="1411137"/>
            <a:chOff x="0" y="0"/>
            <a:chExt cx="2115303" cy="37165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15302" cy="371657"/>
            </a:xfrm>
            <a:custGeom>
              <a:avLst/>
              <a:gdLst/>
              <a:ahLst/>
              <a:cxnLst/>
              <a:rect l="l" t="t" r="r" b="b"/>
              <a:pathLst>
                <a:path w="2115302" h="371657">
                  <a:moveTo>
                    <a:pt x="0" y="0"/>
                  </a:moveTo>
                  <a:lnTo>
                    <a:pt x="2115302" y="0"/>
                  </a:lnTo>
                  <a:lnTo>
                    <a:pt x="2115302" y="371657"/>
                  </a:lnTo>
                  <a:lnTo>
                    <a:pt x="0" y="371657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115303" cy="41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H="1">
            <a:off x="8240819" y="3796834"/>
            <a:ext cx="0" cy="1389300"/>
          </a:xfrm>
          <a:prstGeom prst="line">
            <a:avLst/>
          </a:prstGeom>
          <a:ln w="95250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8762314" y="4081115"/>
            <a:ext cx="7239203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필터를 통한 날짜</a:t>
            </a:r>
            <a:r>
              <a:rPr lang="en-US" altLang="ko-KR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·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카테고리별 정렬로 원하는 정보에 빠르게 접근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C17493E6-430E-4E2E-A193-CD28A448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65" y="1752382"/>
            <a:ext cx="5601482" cy="3124636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D8BECAC-3764-4C87-9867-CDA27F8401BA}"/>
              </a:ext>
            </a:extLst>
          </p:cNvPr>
          <p:cNvCxnSpPr>
            <a:cxnSpLocks/>
          </p:cNvCxnSpPr>
          <p:nvPr/>
        </p:nvCxnSpPr>
        <p:spPr>
          <a:xfrm>
            <a:off x="4627534" y="3238500"/>
            <a:ext cx="3637098" cy="1219662"/>
          </a:xfrm>
          <a:prstGeom prst="line">
            <a:avLst/>
          </a:prstGeom>
          <a:ln w="9525" cap="flat" cmpd="sng" algn="ctr">
            <a:solidFill>
              <a:srgbClr val="48664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BA4AAC5-7B72-412C-933C-6B2DF2854195}"/>
              </a:ext>
            </a:extLst>
          </p:cNvPr>
          <p:cNvCxnSpPr>
            <a:cxnSpLocks/>
          </p:cNvCxnSpPr>
          <p:nvPr/>
        </p:nvCxnSpPr>
        <p:spPr>
          <a:xfrm>
            <a:off x="2895600" y="4081115"/>
            <a:ext cx="5326165" cy="2242468"/>
          </a:xfrm>
          <a:prstGeom prst="line">
            <a:avLst/>
          </a:prstGeom>
          <a:ln w="9525" cap="flat" cmpd="sng" algn="ctr">
            <a:solidFill>
              <a:srgbClr val="48664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BAC8B19B-75F2-4672-9310-2BDAD1B18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768" y="5559460"/>
            <a:ext cx="3232524" cy="3559948"/>
          </a:xfrm>
          <a:prstGeom prst="rect">
            <a:avLst/>
          </a:prstGeom>
        </p:spPr>
      </p:pic>
      <p:sp>
        <p:nvSpPr>
          <p:cNvPr id="52" name="AutoShape 29">
            <a:extLst>
              <a:ext uri="{FF2B5EF4-FFF2-40B4-BE49-F238E27FC236}">
                <a16:creationId xmlns:a16="http://schemas.microsoft.com/office/drawing/2014/main" id="{7CBB376F-14EE-495D-A8DF-7FF56C153F46}"/>
              </a:ext>
            </a:extLst>
          </p:cNvPr>
          <p:cNvSpPr/>
          <p:nvPr/>
        </p:nvSpPr>
        <p:spPr>
          <a:xfrm flipV="1">
            <a:off x="4627534" y="8119948"/>
            <a:ext cx="3589474" cy="514538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4876808" y="6397710"/>
            <a:ext cx="3340200" cy="1722238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7" name="TextBox 28">
            <a:extLst>
              <a:ext uri="{FF2B5EF4-FFF2-40B4-BE49-F238E27FC236}">
                <a16:creationId xmlns:a16="http://schemas.microsoft.com/office/drawing/2014/main" id="{85FC7CCB-6632-498D-9EE8-FEA591BB4972}"/>
              </a:ext>
            </a:extLst>
          </p:cNvPr>
          <p:cNvSpPr txBox="1"/>
          <p:nvPr/>
        </p:nvSpPr>
        <p:spPr>
          <a:xfrm>
            <a:off x="7627084" y="1636769"/>
            <a:ext cx="8334385" cy="1125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71"/>
              </a:lnSpc>
            </a:pPr>
            <a:r>
              <a:rPr lang="en-US" altLang="ko-KR" sz="72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4. </a:t>
            </a:r>
            <a:r>
              <a:rPr lang="ko-KR" altLang="en-US" sz="72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메인 콘텐츠</a:t>
            </a:r>
            <a:endParaRPr lang="en-US" altLang="ko-KR" sz="7200" b="1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6840200" y="9410700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449345" y="7486574"/>
            <a:ext cx="2057399" cy="1806081"/>
            <a:chOff x="0" y="0"/>
            <a:chExt cx="978370" cy="817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Arita Dotum Bold" panose="020B0600000101010101" charset="-127"/>
                  <a:ea typeface="Arita Dotum Bold" panose="020B0600000101010101" charset="-127"/>
                </a:rPr>
                <a:t>유저가 작성한 비밀번호를 노출시키기 위한 로고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49345" y="6341060"/>
            <a:ext cx="2057399" cy="1020578"/>
            <a:chOff x="0" y="0"/>
            <a:chExt cx="978370" cy="4620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6945739" y="9339490"/>
            <a:ext cx="435964" cy="362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07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982342" y="1389414"/>
            <a:ext cx="8334385" cy="126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5. </a:t>
            </a:r>
            <a:r>
              <a:rPr lang="ko-KR" alt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버튼스타일</a:t>
            </a:r>
            <a:endParaRPr lang="en-US" sz="7700" b="1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49345" y="8483751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7374" y="9164768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6B92C90E-9B0A-416B-9C53-A00F77180607}"/>
              </a:ext>
            </a:extLst>
          </p:cNvPr>
          <p:cNvGrpSpPr/>
          <p:nvPr/>
        </p:nvGrpSpPr>
        <p:grpSpPr>
          <a:xfrm>
            <a:off x="2643649" y="7488388"/>
            <a:ext cx="2057399" cy="1806081"/>
            <a:chOff x="0" y="0"/>
            <a:chExt cx="978370" cy="817659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B612B97D-E388-463A-8B77-F76CBB8DBE3F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489C74C-F40F-40D2-B0F5-A33F218F0766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id="{4D6156AE-3EEC-48F3-B7EF-0A355987066B}"/>
              </a:ext>
            </a:extLst>
          </p:cNvPr>
          <p:cNvGrpSpPr/>
          <p:nvPr/>
        </p:nvGrpSpPr>
        <p:grpSpPr>
          <a:xfrm>
            <a:off x="2667533" y="6342874"/>
            <a:ext cx="2057399" cy="1020578"/>
            <a:chOff x="0" y="0"/>
            <a:chExt cx="978370" cy="462042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D33A75A4-AA62-4554-853F-D297B6014C65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55C45698-FB5F-45E7-9D6E-C1BED97DC059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29">
            <a:extLst>
              <a:ext uri="{FF2B5EF4-FFF2-40B4-BE49-F238E27FC236}">
                <a16:creationId xmlns:a16="http://schemas.microsoft.com/office/drawing/2014/main" id="{D76FF125-525A-474D-8AB2-A514CD47F947}"/>
              </a:ext>
            </a:extLst>
          </p:cNvPr>
          <p:cNvSpPr txBox="1"/>
          <p:nvPr/>
        </p:nvSpPr>
        <p:spPr>
          <a:xfrm>
            <a:off x="2643649" y="8485565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42" name="TextBox 32">
            <a:extLst>
              <a:ext uri="{FF2B5EF4-FFF2-40B4-BE49-F238E27FC236}">
                <a16:creationId xmlns:a16="http://schemas.microsoft.com/office/drawing/2014/main" id="{16A07803-F20A-4B2E-A925-1D9C6310A8AA}"/>
              </a:ext>
            </a:extLst>
          </p:cNvPr>
          <p:cNvSpPr txBox="1"/>
          <p:nvPr/>
        </p:nvSpPr>
        <p:spPr>
          <a:xfrm>
            <a:off x="3061678" y="9166582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54" name="Group 9">
            <a:extLst>
              <a:ext uri="{FF2B5EF4-FFF2-40B4-BE49-F238E27FC236}">
                <a16:creationId xmlns:a16="http://schemas.microsoft.com/office/drawing/2014/main" id="{2FF5F6C2-8A6E-4B01-A48F-D6C5F7FDA7DE}"/>
              </a:ext>
            </a:extLst>
          </p:cNvPr>
          <p:cNvGrpSpPr/>
          <p:nvPr/>
        </p:nvGrpSpPr>
        <p:grpSpPr>
          <a:xfrm>
            <a:off x="4871371" y="6341060"/>
            <a:ext cx="2057399" cy="1020578"/>
            <a:chOff x="0" y="0"/>
            <a:chExt cx="978370" cy="462042"/>
          </a:xfrm>
        </p:grpSpPr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3FBC7BCD-1FB1-4242-8B41-6A157E2A0535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E94C3323-E468-4C40-8472-E668548424F0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" name="Group 9">
            <a:extLst>
              <a:ext uri="{FF2B5EF4-FFF2-40B4-BE49-F238E27FC236}">
                <a16:creationId xmlns:a16="http://schemas.microsoft.com/office/drawing/2014/main" id="{CD72EED3-B11F-493C-89B7-C7C649737478}"/>
              </a:ext>
            </a:extLst>
          </p:cNvPr>
          <p:cNvGrpSpPr/>
          <p:nvPr/>
        </p:nvGrpSpPr>
        <p:grpSpPr>
          <a:xfrm>
            <a:off x="7065675" y="6342874"/>
            <a:ext cx="2057399" cy="1020578"/>
            <a:chOff x="0" y="0"/>
            <a:chExt cx="978370" cy="462042"/>
          </a:xfrm>
        </p:grpSpPr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1925700C-2B16-47FF-8FD9-9DE75D73A21D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11">
              <a:extLst>
                <a:ext uri="{FF2B5EF4-FFF2-40B4-BE49-F238E27FC236}">
                  <a16:creationId xmlns:a16="http://schemas.microsoft.com/office/drawing/2014/main" id="{DC96BA1D-241F-43DC-B6D6-581EBB5A8B0C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9">
            <a:extLst>
              <a:ext uri="{FF2B5EF4-FFF2-40B4-BE49-F238E27FC236}">
                <a16:creationId xmlns:a16="http://schemas.microsoft.com/office/drawing/2014/main" id="{7993F159-F894-48C4-BB25-35146451C274}"/>
              </a:ext>
            </a:extLst>
          </p:cNvPr>
          <p:cNvGrpSpPr/>
          <p:nvPr/>
        </p:nvGrpSpPr>
        <p:grpSpPr>
          <a:xfrm>
            <a:off x="9278308" y="6341060"/>
            <a:ext cx="2057399" cy="1020578"/>
            <a:chOff x="0" y="0"/>
            <a:chExt cx="978370" cy="462042"/>
          </a:xfrm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F4675E05-75CA-40AC-9316-2EB70B051978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11">
              <a:extLst>
                <a:ext uri="{FF2B5EF4-FFF2-40B4-BE49-F238E27FC236}">
                  <a16:creationId xmlns:a16="http://schemas.microsoft.com/office/drawing/2014/main" id="{8BC47585-C7A5-42A8-BCD5-CA026A1D314B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" name="Group 9">
            <a:extLst>
              <a:ext uri="{FF2B5EF4-FFF2-40B4-BE49-F238E27FC236}">
                <a16:creationId xmlns:a16="http://schemas.microsoft.com/office/drawing/2014/main" id="{426639C0-FED2-45F0-854A-BF77C7E3A35E}"/>
              </a:ext>
            </a:extLst>
          </p:cNvPr>
          <p:cNvGrpSpPr/>
          <p:nvPr/>
        </p:nvGrpSpPr>
        <p:grpSpPr>
          <a:xfrm>
            <a:off x="11472612" y="6342874"/>
            <a:ext cx="2057399" cy="1020578"/>
            <a:chOff x="0" y="0"/>
            <a:chExt cx="978370" cy="462042"/>
          </a:xfrm>
        </p:grpSpPr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D92F8C3F-2E76-4BE2-A0CC-CDD966061BDC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79" name="TextBox 11">
              <a:extLst>
                <a:ext uri="{FF2B5EF4-FFF2-40B4-BE49-F238E27FC236}">
                  <a16:creationId xmlns:a16="http://schemas.microsoft.com/office/drawing/2014/main" id="{EE56D0FB-086B-42F8-9323-5059A2549F37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4" name="Group 9">
            <a:extLst>
              <a:ext uri="{FF2B5EF4-FFF2-40B4-BE49-F238E27FC236}">
                <a16:creationId xmlns:a16="http://schemas.microsoft.com/office/drawing/2014/main" id="{AA2B56EB-CED3-4AF5-AD6E-004C654EB0CA}"/>
              </a:ext>
            </a:extLst>
          </p:cNvPr>
          <p:cNvGrpSpPr/>
          <p:nvPr/>
        </p:nvGrpSpPr>
        <p:grpSpPr>
          <a:xfrm>
            <a:off x="13676450" y="6341060"/>
            <a:ext cx="2057399" cy="1020578"/>
            <a:chOff x="0" y="0"/>
            <a:chExt cx="978370" cy="462042"/>
          </a:xfrm>
        </p:grpSpPr>
        <p:sp>
          <p:nvSpPr>
            <p:cNvPr id="85" name="Freeform 10">
              <a:extLst>
                <a:ext uri="{FF2B5EF4-FFF2-40B4-BE49-F238E27FC236}">
                  <a16:creationId xmlns:a16="http://schemas.microsoft.com/office/drawing/2014/main" id="{A207BA0C-8FAE-44CD-BF09-2F2D2B2DE290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86" name="TextBox 11">
              <a:extLst>
                <a:ext uri="{FF2B5EF4-FFF2-40B4-BE49-F238E27FC236}">
                  <a16:creationId xmlns:a16="http://schemas.microsoft.com/office/drawing/2014/main" id="{766F2A61-20A3-4CB9-B9BF-44A9F8B6C29F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id="{8EB626AE-4503-48F9-B76E-338E6069E0BF}"/>
              </a:ext>
            </a:extLst>
          </p:cNvPr>
          <p:cNvGrpSpPr/>
          <p:nvPr/>
        </p:nvGrpSpPr>
        <p:grpSpPr>
          <a:xfrm>
            <a:off x="15870754" y="6342874"/>
            <a:ext cx="2057399" cy="1020578"/>
            <a:chOff x="0" y="0"/>
            <a:chExt cx="978370" cy="462042"/>
          </a:xfrm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F33AD255-205A-4DED-A9AC-CDC1942BDF7A}"/>
                </a:ext>
              </a:extLst>
            </p:cNvPr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11">
              <a:extLst>
                <a:ext uri="{FF2B5EF4-FFF2-40B4-BE49-F238E27FC236}">
                  <a16:creationId xmlns:a16="http://schemas.microsoft.com/office/drawing/2014/main" id="{E7BFD46E-A069-4D76-B18E-13F91D16EA3B}"/>
                </a:ext>
              </a:extLst>
            </p:cNvPr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6" name="그림 105">
            <a:extLst>
              <a:ext uri="{FF2B5EF4-FFF2-40B4-BE49-F238E27FC236}">
                <a16:creationId xmlns:a16="http://schemas.microsoft.com/office/drawing/2014/main" id="{C885BF1E-91B8-4220-965A-5500B259B8B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29" y="6621334"/>
            <a:ext cx="457143" cy="457143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0814579B-D3A7-4E8A-BC9A-3BA07C103CD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68" y="6618449"/>
            <a:ext cx="460028" cy="46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3588ADF1-21F8-4E52-87D1-FD6CAF54235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15" y="6603836"/>
            <a:ext cx="457143" cy="457143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D3FDC8D5-1DEE-44A4-924B-AF304F8D3C1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348" y="6621334"/>
            <a:ext cx="460028" cy="460028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423A3F1-7BC3-4707-AC0E-8ED9AEA6604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366" y="6603837"/>
            <a:ext cx="457142" cy="457142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58FA50E2-ADB8-43CB-AA60-5A4424BD1EC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064" y="6600951"/>
            <a:ext cx="460028" cy="46002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037B5893-D1A9-4B22-B68C-0F3CE9EE6F9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8027" y="6502826"/>
            <a:ext cx="1412954" cy="7064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E6EFC2E6-3DCF-4271-B036-6E1FD12250E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913" y="6692210"/>
            <a:ext cx="1683790" cy="31827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7677EFCC-60D5-4106-B774-9114AA5D85BF}"/>
              </a:ext>
            </a:extLst>
          </p:cNvPr>
          <p:cNvSpPr txBox="1"/>
          <p:nvPr/>
        </p:nvSpPr>
        <p:spPr>
          <a:xfrm>
            <a:off x="2852986" y="7559883"/>
            <a:ext cx="1594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유저가 작성한 비밀번호를 </a:t>
            </a:r>
            <a:r>
              <a:rPr lang="en-US" altLang="ko-KR" dirty="0">
                <a:latin typeface="Arita Dotum Bold" panose="020B0600000101010101" charset="-127"/>
                <a:ea typeface="Arita Dotum Bold" panose="020B0600000101010101" charset="-127"/>
              </a:rPr>
              <a:t>*</a:t>
            </a:r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문자열로 가리기 위한 로고</a:t>
            </a:r>
          </a:p>
        </p:txBody>
      </p:sp>
      <p:grpSp>
        <p:nvGrpSpPr>
          <p:cNvPr id="192" name="Group 6">
            <a:extLst>
              <a:ext uri="{FF2B5EF4-FFF2-40B4-BE49-F238E27FC236}">
                <a16:creationId xmlns:a16="http://schemas.microsoft.com/office/drawing/2014/main" id="{AC2E314F-599D-49CD-A713-5CAFA2D8FF20}"/>
              </a:ext>
            </a:extLst>
          </p:cNvPr>
          <p:cNvGrpSpPr/>
          <p:nvPr/>
        </p:nvGrpSpPr>
        <p:grpSpPr>
          <a:xfrm>
            <a:off x="4866598" y="7486574"/>
            <a:ext cx="2057399" cy="1806081"/>
            <a:chOff x="0" y="0"/>
            <a:chExt cx="978370" cy="817659"/>
          </a:xfrm>
        </p:grpSpPr>
        <p:sp>
          <p:nvSpPr>
            <p:cNvPr id="193" name="Freeform 7">
              <a:extLst>
                <a:ext uri="{FF2B5EF4-FFF2-40B4-BE49-F238E27FC236}">
                  <a16:creationId xmlns:a16="http://schemas.microsoft.com/office/drawing/2014/main" id="{51923CBC-CC46-4AFD-BC81-BCF5B0C6507C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94" name="TextBox 8">
              <a:extLst>
                <a:ext uri="{FF2B5EF4-FFF2-40B4-BE49-F238E27FC236}">
                  <a16:creationId xmlns:a16="http://schemas.microsoft.com/office/drawing/2014/main" id="{66C01CD0-A156-4A10-B09D-368D1322531F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5" name="TextBox 29">
            <a:extLst>
              <a:ext uri="{FF2B5EF4-FFF2-40B4-BE49-F238E27FC236}">
                <a16:creationId xmlns:a16="http://schemas.microsoft.com/office/drawing/2014/main" id="{FA6DB4B4-7CDB-4341-A498-AC419D34D327}"/>
              </a:ext>
            </a:extLst>
          </p:cNvPr>
          <p:cNvSpPr txBox="1"/>
          <p:nvPr/>
        </p:nvSpPr>
        <p:spPr>
          <a:xfrm>
            <a:off x="4866598" y="8483751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196" name="TextBox 32">
            <a:extLst>
              <a:ext uri="{FF2B5EF4-FFF2-40B4-BE49-F238E27FC236}">
                <a16:creationId xmlns:a16="http://schemas.microsoft.com/office/drawing/2014/main" id="{A2E6644D-C444-407E-8C22-D170BB5F6E29}"/>
              </a:ext>
            </a:extLst>
          </p:cNvPr>
          <p:cNvSpPr txBox="1"/>
          <p:nvPr/>
        </p:nvSpPr>
        <p:spPr>
          <a:xfrm>
            <a:off x="5284627" y="9164768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197" name="Group 6">
            <a:extLst>
              <a:ext uri="{FF2B5EF4-FFF2-40B4-BE49-F238E27FC236}">
                <a16:creationId xmlns:a16="http://schemas.microsoft.com/office/drawing/2014/main" id="{D5EF05DE-3A59-4BB4-88CB-76955C8A9EFB}"/>
              </a:ext>
            </a:extLst>
          </p:cNvPr>
          <p:cNvGrpSpPr/>
          <p:nvPr/>
        </p:nvGrpSpPr>
        <p:grpSpPr>
          <a:xfrm>
            <a:off x="7060902" y="7488388"/>
            <a:ext cx="2057399" cy="1806081"/>
            <a:chOff x="0" y="0"/>
            <a:chExt cx="978370" cy="817659"/>
          </a:xfrm>
        </p:grpSpPr>
        <p:sp>
          <p:nvSpPr>
            <p:cNvPr id="198" name="Freeform 7">
              <a:extLst>
                <a:ext uri="{FF2B5EF4-FFF2-40B4-BE49-F238E27FC236}">
                  <a16:creationId xmlns:a16="http://schemas.microsoft.com/office/drawing/2014/main" id="{9F45FC96-ECC8-438E-AF5A-8911E7C15BB7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99" name="TextBox 8">
              <a:extLst>
                <a:ext uri="{FF2B5EF4-FFF2-40B4-BE49-F238E27FC236}">
                  <a16:creationId xmlns:a16="http://schemas.microsoft.com/office/drawing/2014/main" id="{7A85DBD4-9A6B-48EA-AC5B-13EFC879FC12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0" name="TextBox 29">
            <a:extLst>
              <a:ext uri="{FF2B5EF4-FFF2-40B4-BE49-F238E27FC236}">
                <a16:creationId xmlns:a16="http://schemas.microsoft.com/office/drawing/2014/main" id="{084AF6DF-EA6A-4C16-9A2D-9D81A0F28803}"/>
              </a:ext>
            </a:extLst>
          </p:cNvPr>
          <p:cNvSpPr txBox="1"/>
          <p:nvPr/>
        </p:nvSpPr>
        <p:spPr>
          <a:xfrm>
            <a:off x="7060902" y="8485565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01" name="TextBox 32">
            <a:extLst>
              <a:ext uri="{FF2B5EF4-FFF2-40B4-BE49-F238E27FC236}">
                <a16:creationId xmlns:a16="http://schemas.microsoft.com/office/drawing/2014/main" id="{2A234CD5-8AC9-485F-AA27-732ACD6C7481}"/>
              </a:ext>
            </a:extLst>
          </p:cNvPr>
          <p:cNvSpPr txBox="1"/>
          <p:nvPr/>
        </p:nvSpPr>
        <p:spPr>
          <a:xfrm>
            <a:off x="7478931" y="9166582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53A08DB0-36B1-4B86-BB61-CEAD2F3E8AA4}"/>
              </a:ext>
            </a:extLst>
          </p:cNvPr>
          <p:cNvSpPr txBox="1"/>
          <p:nvPr/>
        </p:nvSpPr>
        <p:spPr>
          <a:xfrm>
            <a:off x="5119216" y="7445776"/>
            <a:ext cx="1594351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Arita Dotum Bold" panose="020B0600000101010101" charset="-127"/>
                <a:ea typeface="Arita Dotum Bold" panose="020B0600000101010101" charset="-127"/>
              </a:rPr>
              <a:t>Dribbble</a:t>
            </a:r>
            <a:r>
              <a:rPr lang="en-US" altLang="ko-KR" dirty="0"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계정으로 로그인 하기 위한 로고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FDBD4CC-A89D-46E0-BAF9-1DD0E1C84FB7}"/>
              </a:ext>
            </a:extLst>
          </p:cNvPr>
          <p:cNvSpPr txBox="1"/>
          <p:nvPr/>
        </p:nvSpPr>
        <p:spPr>
          <a:xfrm>
            <a:off x="7267569" y="7482631"/>
            <a:ext cx="1594351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트위터 계정으로 로그인 하기 위한 로고</a:t>
            </a:r>
          </a:p>
        </p:txBody>
      </p:sp>
      <p:grpSp>
        <p:nvGrpSpPr>
          <p:cNvPr id="204" name="Group 6">
            <a:extLst>
              <a:ext uri="{FF2B5EF4-FFF2-40B4-BE49-F238E27FC236}">
                <a16:creationId xmlns:a16="http://schemas.microsoft.com/office/drawing/2014/main" id="{2C4B3FF1-99A4-4BE0-85F9-6E8C86254AFD}"/>
              </a:ext>
            </a:extLst>
          </p:cNvPr>
          <p:cNvGrpSpPr/>
          <p:nvPr/>
        </p:nvGrpSpPr>
        <p:grpSpPr>
          <a:xfrm>
            <a:off x="9254274" y="7482631"/>
            <a:ext cx="2057399" cy="1806081"/>
            <a:chOff x="0" y="0"/>
            <a:chExt cx="978370" cy="817659"/>
          </a:xfrm>
        </p:grpSpPr>
        <p:sp>
          <p:nvSpPr>
            <p:cNvPr id="205" name="Freeform 7">
              <a:extLst>
                <a:ext uri="{FF2B5EF4-FFF2-40B4-BE49-F238E27FC236}">
                  <a16:creationId xmlns:a16="http://schemas.microsoft.com/office/drawing/2014/main" id="{E93EB97F-EFE8-419C-A0C7-0B05119575D4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6" name="TextBox 8">
              <a:extLst>
                <a:ext uri="{FF2B5EF4-FFF2-40B4-BE49-F238E27FC236}">
                  <a16:creationId xmlns:a16="http://schemas.microsoft.com/office/drawing/2014/main" id="{EF0CD3BB-70BD-4ABD-8717-7100EDA3AFE6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7" name="TextBox 29">
            <a:extLst>
              <a:ext uri="{FF2B5EF4-FFF2-40B4-BE49-F238E27FC236}">
                <a16:creationId xmlns:a16="http://schemas.microsoft.com/office/drawing/2014/main" id="{BA6FB3CC-7D63-4BC8-AA42-64DD72781349}"/>
              </a:ext>
            </a:extLst>
          </p:cNvPr>
          <p:cNvSpPr txBox="1"/>
          <p:nvPr/>
        </p:nvSpPr>
        <p:spPr>
          <a:xfrm>
            <a:off x="9254274" y="8479808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08" name="TextBox 32">
            <a:extLst>
              <a:ext uri="{FF2B5EF4-FFF2-40B4-BE49-F238E27FC236}">
                <a16:creationId xmlns:a16="http://schemas.microsoft.com/office/drawing/2014/main" id="{B6856E11-9AE4-43BF-A744-7B1079A11FDC}"/>
              </a:ext>
            </a:extLst>
          </p:cNvPr>
          <p:cNvSpPr txBox="1"/>
          <p:nvPr/>
        </p:nvSpPr>
        <p:spPr>
          <a:xfrm>
            <a:off x="9672303" y="9160825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209" name="Group 6">
            <a:extLst>
              <a:ext uri="{FF2B5EF4-FFF2-40B4-BE49-F238E27FC236}">
                <a16:creationId xmlns:a16="http://schemas.microsoft.com/office/drawing/2014/main" id="{F88D38EA-403C-4CE8-A494-922DBE9CFA75}"/>
              </a:ext>
            </a:extLst>
          </p:cNvPr>
          <p:cNvGrpSpPr/>
          <p:nvPr/>
        </p:nvGrpSpPr>
        <p:grpSpPr>
          <a:xfrm>
            <a:off x="11448578" y="7484445"/>
            <a:ext cx="2057399" cy="1806081"/>
            <a:chOff x="0" y="0"/>
            <a:chExt cx="978370" cy="817659"/>
          </a:xfrm>
        </p:grpSpPr>
        <p:sp>
          <p:nvSpPr>
            <p:cNvPr id="210" name="Freeform 7">
              <a:extLst>
                <a:ext uri="{FF2B5EF4-FFF2-40B4-BE49-F238E27FC236}">
                  <a16:creationId xmlns:a16="http://schemas.microsoft.com/office/drawing/2014/main" id="{3B299B88-E5E5-48D4-BD76-272ECD9BBA42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1" name="TextBox 8">
              <a:extLst>
                <a:ext uri="{FF2B5EF4-FFF2-40B4-BE49-F238E27FC236}">
                  <a16:creationId xmlns:a16="http://schemas.microsoft.com/office/drawing/2014/main" id="{95F36345-2772-4B8B-99E2-3D8878AA63C9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2" name="TextBox 29">
            <a:extLst>
              <a:ext uri="{FF2B5EF4-FFF2-40B4-BE49-F238E27FC236}">
                <a16:creationId xmlns:a16="http://schemas.microsoft.com/office/drawing/2014/main" id="{F1FEE2E4-E634-4BE3-9C41-993574AD62AD}"/>
              </a:ext>
            </a:extLst>
          </p:cNvPr>
          <p:cNvSpPr txBox="1"/>
          <p:nvPr/>
        </p:nvSpPr>
        <p:spPr>
          <a:xfrm>
            <a:off x="11448578" y="8481622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13" name="TextBox 32">
            <a:extLst>
              <a:ext uri="{FF2B5EF4-FFF2-40B4-BE49-F238E27FC236}">
                <a16:creationId xmlns:a16="http://schemas.microsoft.com/office/drawing/2014/main" id="{4908834F-8B29-49FC-8A97-0D01ACBAE775}"/>
              </a:ext>
            </a:extLst>
          </p:cNvPr>
          <p:cNvSpPr txBox="1"/>
          <p:nvPr/>
        </p:nvSpPr>
        <p:spPr>
          <a:xfrm>
            <a:off x="11866607" y="9162639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286FB0F-A27C-449F-824C-796233E376CA}"/>
              </a:ext>
            </a:extLst>
          </p:cNvPr>
          <p:cNvSpPr txBox="1"/>
          <p:nvPr/>
        </p:nvSpPr>
        <p:spPr>
          <a:xfrm>
            <a:off x="9470829" y="7478512"/>
            <a:ext cx="1594351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Arita Dotum Bold" panose="020B0600000101010101" charset="-127"/>
                <a:ea typeface="Arita Dotum Bold" panose="020B0600000101010101" charset="-127"/>
              </a:rPr>
              <a:t>트위치</a:t>
            </a:r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 계정으로 로그인 하기 위한 로고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1FD1800-12BA-4E42-A437-E9F97E84E7FD}"/>
              </a:ext>
            </a:extLst>
          </p:cNvPr>
          <p:cNvSpPr txBox="1"/>
          <p:nvPr/>
        </p:nvSpPr>
        <p:spPr>
          <a:xfrm>
            <a:off x="11659207" y="7486574"/>
            <a:ext cx="1594351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유튜브 계정으로 로그인 하기 위한 로고</a:t>
            </a:r>
          </a:p>
        </p:txBody>
      </p:sp>
      <p:grpSp>
        <p:nvGrpSpPr>
          <p:cNvPr id="216" name="Group 6">
            <a:extLst>
              <a:ext uri="{FF2B5EF4-FFF2-40B4-BE49-F238E27FC236}">
                <a16:creationId xmlns:a16="http://schemas.microsoft.com/office/drawing/2014/main" id="{8CEAF6C0-90CF-42A9-8F93-9DD763AAEB45}"/>
              </a:ext>
            </a:extLst>
          </p:cNvPr>
          <p:cNvGrpSpPr/>
          <p:nvPr/>
        </p:nvGrpSpPr>
        <p:grpSpPr>
          <a:xfrm>
            <a:off x="13671527" y="7482631"/>
            <a:ext cx="2057399" cy="1806081"/>
            <a:chOff x="0" y="0"/>
            <a:chExt cx="978370" cy="817659"/>
          </a:xfrm>
        </p:grpSpPr>
        <p:sp>
          <p:nvSpPr>
            <p:cNvPr id="217" name="Freeform 7">
              <a:extLst>
                <a:ext uri="{FF2B5EF4-FFF2-40B4-BE49-F238E27FC236}">
                  <a16:creationId xmlns:a16="http://schemas.microsoft.com/office/drawing/2014/main" id="{16F6FADA-6067-4149-A3E6-E9140F1A98BC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8" name="TextBox 8">
              <a:extLst>
                <a:ext uri="{FF2B5EF4-FFF2-40B4-BE49-F238E27FC236}">
                  <a16:creationId xmlns:a16="http://schemas.microsoft.com/office/drawing/2014/main" id="{204B9BAC-6B8F-4739-89AC-7B6D75770DC5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9" name="TextBox 29">
            <a:extLst>
              <a:ext uri="{FF2B5EF4-FFF2-40B4-BE49-F238E27FC236}">
                <a16:creationId xmlns:a16="http://schemas.microsoft.com/office/drawing/2014/main" id="{AFD9CA54-E219-43CD-BD40-94C0D50C7993}"/>
              </a:ext>
            </a:extLst>
          </p:cNvPr>
          <p:cNvSpPr txBox="1"/>
          <p:nvPr/>
        </p:nvSpPr>
        <p:spPr>
          <a:xfrm>
            <a:off x="13671527" y="8479808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20" name="TextBox 32">
            <a:extLst>
              <a:ext uri="{FF2B5EF4-FFF2-40B4-BE49-F238E27FC236}">
                <a16:creationId xmlns:a16="http://schemas.microsoft.com/office/drawing/2014/main" id="{F04A9767-4642-4ACE-AD10-62E79F3DCBA6}"/>
              </a:ext>
            </a:extLst>
          </p:cNvPr>
          <p:cNvSpPr txBox="1"/>
          <p:nvPr/>
        </p:nvSpPr>
        <p:spPr>
          <a:xfrm>
            <a:off x="14089556" y="9160825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221" name="Group 6">
            <a:extLst>
              <a:ext uri="{FF2B5EF4-FFF2-40B4-BE49-F238E27FC236}">
                <a16:creationId xmlns:a16="http://schemas.microsoft.com/office/drawing/2014/main" id="{A1FCEB01-5100-408E-8006-872F772AD74B}"/>
              </a:ext>
            </a:extLst>
          </p:cNvPr>
          <p:cNvGrpSpPr/>
          <p:nvPr/>
        </p:nvGrpSpPr>
        <p:grpSpPr>
          <a:xfrm>
            <a:off x="15865831" y="7484445"/>
            <a:ext cx="2057399" cy="1806081"/>
            <a:chOff x="0" y="0"/>
            <a:chExt cx="978370" cy="817659"/>
          </a:xfrm>
        </p:grpSpPr>
        <p:sp>
          <p:nvSpPr>
            <p:cNvPr id="222" name="Freeform 7">
              <a:extLst>
                <a:ext uri="{FF2B5EF4-FFF2-40B4-BE49-F238E27FC236}">
                  <a16:creationId xmlns:a16="http://schemas.microsoft.com/office/drawing/2014/main" id="{4BBDAA47-ECD7-4EBA-805B-F414A0758CEA}"/>
                </a:ext>
              </a:extLst>
            </p:cNvPr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3" name="TextBox 8">
              <a:extLst>
                <a:ext uri="{FF2B5EF4-FFF2-40B4-BE49-F238E27FC236}">
                  <a16:creationId xmlns:a16="http://schemas.microsoft.com/office/drawing/2014/main" id="{20DA8523-A25F-4D96-967F-51D37CEE106A}"/>
                </a:ext>
              </a:extLst>
            </p:cNvPr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4" name="TextBox 29">
            <a:extLst>
              <a:ext uri="{FF2B5EF4-FFF2-40B4-BE49-F238E27FC236}">
                <a16:creationId xmlns:a16="http://schemas.microsoft.com/office/drawing/2014/main" id="{EF8AE86B-C4E5-49D3-9C1C-10AB753E5683}"/>
              </a:ext>
            </a:extLst>
          </p:cNvPr>
          <p:cNvSpPr txBox="1"/>
          <p:nvPr/>
        </p:nvSpPr>
        <p:spPr>
          <a:xfrm>
            <a:off x="15865831" y="8481622"/>
            <a:ext cx="2056109" cy="29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25" name="TextBox 32">
            <a:extLst>
              <a:ext uri="{FF2B5EF4-FFF2-40B4-BE49-F238E27FC236}">
                <a16:creationId xmlns:a16="http://schemas.microsoft.com/office/drawing/2014/main" id="{9AA47A33-42BE-4F46-80E7-18CE29C35C5B}"/>
              </a:ext>
            </a:extLst>
          </p:cNvPr>
          <p:cNvSpPr txBox="1"/>
          <p:nvPr/>
        </p:nvSpPr>
        <p:spPr>
          <a:xfrm>
            <a:off x="16283860" y="9162639"/>
            <a:ext cx="1594351" cy="26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1CE35FB-AF9D-481F-92B8-6A1D10AD6456}"/>
              </a:ext>
            </a:extLst>
          </p:cNvPr>
          <p:cNvSpPr txBox="1"/>
          <p:nvPr/>
        </p:nvSpPr>
        <p:spPr>
          <a:xfrm>
            <a:off x="13902405" y="7861274"/>
            <a:ext cx="159435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Arita Dotum Bold" panose="020B0600000101010101" charset="-127"/>
                <a:ea typeface="Arita Dotum Bold" panose="020B0600000101010101" charset="-127"/>
              </a:rPr>
              <a:t>배틀넷</a:t>
            </a:r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 메인 로고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D310777-198E-45C4-B1CC-2BF69C78CEF6}"/>
              </a:ext>
            </a:extLst>
          </p:cNvPr>
          <p:cNvSpPr txBox="1"/>
          <p:nvPr/>
        </p:nvSpPr>
        <p:spPr>
          <a:xfrm>
            <a:off x="16096709" y="8134649"/>
            <a:ext cx="159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rita Dotum Bold" panose="020B0600000101010101" charset="-127"/>
                <a:ea typeface="Arita Dotum Bold" panose="020B0600000101010101" charset="-127"/>
              </a:rPr>
              <a:t>로그인 로고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B33CA-11FE-459A-B892-F095C5884614}"/>
              </a:ext>
            </a:extLst>
          </p:cNvPr>
          <p:cNvSpPr txBox="1"/>
          <p:nvPr/>
        </p:nvSpPr>
        <p:spPr>
          <a:xfrm>
            <a:off x="13666916" y="5873321"/>
            <a:ext cx="2066933" cy="369332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48664D"/>
                </a:solidFill>
                <a:latin typeface="Arita Dotum Bold" panose="020B0600000101010101" charset="-127"/>
                <a:ea typeface="Arita Dotum Bold" panose="020B0600000101010101" charset="-127"/>
              </a:rPr>
              <a:t>BattleNet</a:t>
            </a:r>
            <a:r>
              <a:rPr lang="en-US" altLang="ko-KR" dirty="0">
                <a:solidFill>
                  <a:srgbClr val="48664D"/>
                </a:solidFill>
                <a:latin typeface="Arita Dotum Bold" panose="020B0600000101010101" charset="-127"/>
                <a:ea typeface="Arita Dotum Bold" panose="020B0600000101010101" charset="-127"/>
              </a:rPr>
              <a:t> Icon</a:t>
            </a:r>
            <a:endParaRPr lang="ko-KR" altLang="en-US" dirty="0">
              <a:solidFill>
                <a:srgbClr val="48664D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113C4F3-ACEE-4034-B4DE-BAE1759BA9F8}"/>
              </a:ext>
            </a:extLst>
          </p:cNvPr>
          <p:cNvSpPr txBox="1"/>
          <p:nvPr/>
        </p:nvSpPr>
        <p:spPr>
          <a:xfrm>
            <a:off x="458879" y="5875047"/>
            <a:ext cx="13071132" cy="369332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8664D"/>
                </a:solidFill>
                <a:latin typeface="Arita Dotum Bold" panose="020B0600000101010101" charset="-127"/>
                <a:ea typeface="Arita Dotum Bold" panose="020B0600000101010101" charset="-127"/>
              </a:rPr>
              <a:t>Plug-In : </a:t>
            </a:r>
            <a:r>
              <a:rPr lang="en-US" altLang="ko-KR" dirty="0" err="1">
                <a:solidFill>
                  <a:srgbClr val="48664D"/>
                </a:solidFill>
                <a:latin typeface="Arita Dotum Bold" panose="020B0600000101010101" charset="-127"/>
                <a:ea typeface="Arita Dotum Bold" panose="020B0600000101010101" charset="-127"/>
              </a:rPr>
              <a:t>Lucide</a:t>
            </a:r>
            <a:r>
              <a:rPr lang="en-US" altLang="ko-KR" dirty="0">
                <a:solidFill>
                  <a:srgbClr val="48664D"/>
                </a:solidFill>
                <a:latin typeface="Arita Dotum Bold" panose="020B0600000101010101" charset="-127"/>
                <a:ea typeface="Arita Dotum Bold" panose="020B0600000101010101" charset="-127"/>
              </a:rPr>
              <a:t> Icon</a:t>
            </a:r>
            <a:endParaRPr lang="ko-KR" altLang="en-US" dirty="0">
              <a:solidFill>
                <a:srgbClr val="48664D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5A26F01-0147-49EC-B37B-48194E4FA194}"/>
              </a:ext>
            </a:extLst>
          </p:cNvPr>
          <p:cNvSpPr txBox="1"/>
          <p:nvPr/>
        </p:nvSpPr>
        <p:spPr>
          <a:xfrm>
            <a:off x="15870754" y="5869388"/>
            <a:ext cx="2066933" cy="369332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8664D"/>
                </a:solidFill>
                <a:latin typeface="Arita Dotum Bold" panose="020B0600000101010101" charset="-127"/>
                <a:ea typeface="Arita Dotum Bold" panose="020B0600000101010101" charset="-127"/>
              </a:rPr>
              <a:t>Login Icon</a:t>
            </a:r>
            <a:endParaRPr lang="ko-KR" altLang="en-US" dirty="0">
              <a:solidFill>
                <a:srgbClr val="48664D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56252"/>
            <a:ext cx="18288000" cy="3363305"/>
            <a:chOff x="0" y="0"/>
            <a:chExt cx="4816593" cy="885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85809"/>
            </a:xfrm>
            <a:custGeom>
              <a:avLst/>
              <a:gdLst/>
              <a:ahLst/>
              <a:cxnLst/>
              <a:rect l="l" t="t" r="r" b="b"/>
              <a:pathLst>
                <a:path w="4816592" h="885809">
                  <a:moveTo>
                    <a:pt x="0" y="0"/>
                  </a:moveTo>
                  <a:lnTo>
                    <a:pt x="4816592" y="0"/>
                  </a:lnTo>
                  <a:lnTo>
                    <a:pt x="4816592" y="885809"/>
                  </a:lnTo>
                  <a:lnTo>
                    <a:pt x="0" y="88580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933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97525" cy="427511"/>
            <a:chOff x="0" y="0"/>
            <a:chExt cx="4819101" cy="112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9101" cy="112595"/>
            </a:xfrm>
            <a:custGeom>
              <a:avLst/>
              <a:gdLst/>
              <a:ahLst/>
              <a:cxnLst/>
              <a:rect l="l" t="t" r="r" b="b"/>
              <a:pathLst>
                <a:path w="4819101" h="112595">
                  <a:moveTo>
                    <a:pt x="0" y="0"/>
                  </a:moveTo>
                  <a:lnTo>
                    <a:pt x="4819101" y="0"/>
                  </a:lnTo>
                  <a:lnTo>
                    <a:pt x="4819101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9101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3829884" y="7823256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3825813" y="8437080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3839409" y="9057475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134684" y="8990330"/>
            <a:ext cx="3124616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imseoim1120@gmail.com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34683" y="8369935"/>
            <a:ext cx="3419889" cy="362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최지원</a:t>
            </a: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박준형</a:t>
            </a: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손보금</a:t>
            </a:r>
            <a:endParaRPr lang="en-US" altLang="ko-KR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134684" y="7752046"/>
            <a:ext cx="2943283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5</a:t>
            </a:r>
            <a:r>
              <a:rPr lang="ko-KR" altLang="en-US" sz="2199" b="1" u="none" strike="noStrike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</a:t>
            </a:r>
            <a:endParaRPr lang="en-US" altLang="ko-KR" sz="2199" b="1" u="none" strike="noStrike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821080" y="3539742"/>
            <a:ext cx="8655365" cy="702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75"/>
              </a:lnSpc>
              <a:spcBef>
                <a:spcPct val="0"/>
              </a:spcBef>
            </a:pPr>
            <a:r>
              <a:rPr lang="en-US" sz="4054" b="1" spc="222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Thank 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25681" y="4472175"/>
            <a:ext cx="11046164" cy="170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3"/>
              </a:lnSpc>
            </a:pPr>
            <a:r>
              <a:rPr lang="en-US" sz="9859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318</Words>
  <Application>Microsoft Office PowerPoint</Application>
  <PresentationFormat>사용자 지정</PresentationFormat>
  <Paragraphs>88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Arita Dotum Bold</vt:lpstr>
      <vt:lpstr>Arita Dotum Medium</vt:lpstr>
      <vt:lpstr>Arita Dotum Light</vt:lpstr>
      <vt:lpstr>Arita Dotum Semi-Bold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회색 심플한 비즈니스 마케팅 프레젠테이션</dc:title>
  <dc:creator>Administrator</dc:creator>
  <cp:lastModifiedBy>FullName</cp:lastModifiedBy>
  <cp:revision>14</cp:revision>
  <dcterms:created xsi:type="dcterms:W3CDTF">2006-08-16T00:00:00Z</dcterms:created>
  <dcterms:modified xsi:type="dcterms:W3CDTF">2025-07-07T03:09:31Z</dcterms:modified>
  <dc:identifier>DAGsLXIxR8k</dc:identifier>
</cp:coreProperties>
</file>